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80" r:id="rId3"/>
    <p:sldId id="279" r:id="rId4"/>
    <p:sldId id="274" r:id="rId5"/>
    <p:sldId id="281" r:id="rId6"/>
    <p:sldId id="283" r:id="rId7"/>
    <p:sldId id="284" r:id="rId8"/>
    <p:sldId id="273" r:id="rId9"/>
    <p:sldId id="275" r:id="rId10"/>
    <p:sldId id="277" r:id="rId11"/>
    <p:sldId id="278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6797675" cy="987425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1" autoAdjust="0"/>
    <p:restoredTop sz="94613" autoAdjust="0"/>
  </p:normalViewPr>
  <p:slideViewPr>
    <p:cSldViewPr snapToGrid="0">
      <p:cViewPr varScale="1">
        <p:scale>
          <a:sx n="117" d="100"/>
          <a:sy n="117" d="100"/>
        </p:scale>
        <p:origin x="-21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16686-0200-4246-B5CA-5D157C03B3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56CA7CE-FA73-4BD9-9FA3-E9CFE5823EB7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LST</a:t>
          </a:r>
        </a:p>
      </dgm:t>
    </dgm:pt>
    <dgm:pt modelId="{C75D90B9-7309-4ED7-9878-9E9AEA25C21D}" type="parTrans" cxnId="{40C6DB0D-1718-44C9-886E-C5873DB8EB47}">
      <dgm:prSet/>
      <dgm:spPr/>
      <dgm:t>
        <a:bodyPr/>
        <a:lstStyle/>
        <a:p>
          <a:endParaRPr lang="sv-SE"/>
        </a:p>
      </dgm:t>
    </dgm:pt>
    <dgm:pt modelId="{09F4479F-4BC0-478E-8575-57E0D4E9331D}" type="sibTrans" cxnId="{40C6DB0D-1718-44C9-886E-C5873DB8EB47}">
      <dgm:prSet/>
      <dgm:spPr/>
      <dgm:t>
        <a:bodyPr/>
        <a:lstStyle/>
        <a:p>
          <a:endParaRPr lang="sv-SE"/>
        </a:p>
      </dgm:t>
    </dgm:pt>
    <dgm:pt modelId="{80650343-F5B3-4A44-9971-31E046B5CA66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UV/Länsmuseum</a:t>
          </a:r>
        </a:p>
      </dgm:t>
    </dgm:pt>
    <dgm:pt modelId="{CA214BD4-545D-43D1-A3F4-F4CB65C2BE4B}" type="parTrans" cxnId="{17BE6E96-C8FE-41F7-80E7-D3F126E6A13E}">
      <dgm:prSet/>
      <dgm:spPr/>
      <dgm:t>
        <a:bodyPr/>
        <a:lstStyle/>
        <a:p>
          <a:endParaRPr lang="sv-SE"/>
        </a:p>
      </dgm:t>
    </dgm:pt>
    <dgm:pt modelId="{04742B12-5293-410A-ABBF-C43D5E7E4B1F}" type="sibTrans" cxnId="{17BE6E96-C8FE-41F7-80E7-D3F126E6A13E}">
      <dgm:prSet/>
      <dgm:spPr/>
      <dgm:t>
        <a:bodyPr/>
        <a:lstStyle/>
        <a:p>
          <a:endParaRPr lang="sv-SE"/>
        </a:p>
      </dgm:t>
    </dgm:pt>
    <dgm:pt modelId="{7EA3CBAD-B02E-4678-8918-0AF55EE05077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Und. rapporter</a:t>
          </a:r>
        </a:p>
      </dgm:t>
    </dgm:pt>
    <dgm:pt modelId="{8FCEACCD-A4D8-4AEF-9A7F-3FD8F6571D5B}" type="parTrans" cxnId="{3C3578F6-EE57-4E2D-9A02-140FA1D76703}">
      <dgm:prSet/>
      <dgm:spPr/>
      <dgm:t>
        <a:bodyPr/>
        <a:lstStyle/>
        <a:p>
          <a:endParaRPr lang="sv-SE"/>
        </a:p>
      </dgm:t>
    </dgm:pt>
    <dgm:pt modelId="{9E080794-3FF1-41A1-93C5-C0688324800A}" type="sibTrans" cxnId="{3C3578F6-EE57-4E2D-9A02-140FA1D76703}">
      <dgm:prSet/>
      <dgm:spPr/>
      <dgm:t>
        <a:bodyPr/>
        <a:lstStyle/>
        <a:p>
          <a:endParaRPr lang="sv-SE"/>
        </a:p>
      </dgm:t>
    </dgm:pt>
    <dgm:pt modelId="{3AABD301-481F-4A0F-BC02-A59C6E9ACCB6}" type="pres">
      <dgm:prSet presAssocID="{67716686-0200-4246-B5CA-5D157C03B3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C2D6FF-27F1-476D-9EF5-53968A42C60C}" type="pres">
      <dgm:prSet presAssocID="{C56CA7CE-FA73-4BD9-9FA3-E9CFE5823EB7}" presName="hierRoot1" presStyleCnt="0">
        <dgm:presLayoutVars>
          <dgm:hierBranch/>
        </dgm:presLayoutVars>
      </dgm:prSet>
      <dgm:spPr/>
    </dgm:pt>
    <dgm:pt modelId="{B5C23BA8-675F-4D76-B4F4-15207711128A}" type="pres">
      <dgm:prSet presAssocID="{C56CA7CE-FA73-4BD9-9FA3-E9CFE5823EB7}" presName="rootComposite1" presStyleCnt="0"/>
      <dgm:spPr/>
    </dgm:pt>
    <dgm:pt modelId="{C0997BBB-93BC-4208-AE1B-B04689B68F8B}" type="pres">
      <dgm:prSet presAssocID="{C56CA7CE-FA73-4BD9-9FA3-E9CFE5823EB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5A8EAC06-59BC-4A5A-BDD0-B737B932FAE4}" type="pres">
      <dgm:prSet presAssocID="{C56CA7CE-FA73-4BD9-9FA3-E9CFE5823EB7}" presName="rootConnector1" presStyleLbl="node1" presStyleIdx="0" presStyleCnt="0"/>
      <dgm:spPr/>
      <dgm:t>
        <a:bodyPr/>
        <a:lstStyle/>
        <a:p>
          <a:endParaRPr lang="sv-SE"/>
        </a:p>
      </dgm:t>
    </dgm:pt>
    <dgm:pt modelId="{CDE09997-2B94-43A7-B936-86E60C270084}" type="pres">
      <dgm:prSet presAssocID="{C56CA7CE-FA73-4BD9-9FA3-E9CFE5823EB7}" presName="hierChild2" presStyleCnt="0"/>
      <dgm:spPr/>
    </dgm:pt>
    <dgm:pt modelId="{04991CEF-B1F4-4558-80E8-6C7019446D65}" type="pres">
      <dgm:prSet presAssocID="{CA214BD4-545D-43D1-A3F4-F4CB65C2BE4B}" presName="Name35" presStyleLbl="parChTrans1D2" presStyleIdx="0" presStyleCnt="1"/>
      <dgm:spPr/>
      <dgm:t>
        <a:bodyPr/>
        <a:lstStyle/>
        <a:p>
          <a:endParaRPr lang="sv-SE"/>
        </a:p>
      </dgm:t>
    </dgm:pt>
    <dgm:pt modelId="{BA01EF54-7AC0-454D-89BF-8353928D624C}" type="pres">
      <dgm:prSet presAssocID="{80650343-F5B3-4A44-9971-31E046B5CA66}" presName="hierRoot2" presStyleCnt="0">
        <dgm:presLayoutVars>
          <dgm:hierBranch/>
        </dgm:presLayoutVars>
      </dgm:prSet>
      <dgm:spPr/>
    </dgm:pt>
    <dgm:pt modelId="{368CFAB4-D4AD-42F2-9B84-1429EB811484}" type="pres">
      <dgm:prSet presAssocID="{80650343-F5B3-4A44-9971-31E046B5CA66}" presName="rootComposite" presStyleCnt="0"/>
      <dgm:spPr/>
    </dgm:pt>
    <dgm:pt modelId="{9C7B8604-3188-475B-B116-AD850BD129CB}" type="pres">
      <dgm:prSet presAssocID="{80650343-F5B3-4A44-9971-31E046B5CA66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6A41C46C-8788-4702-A252-1F6341ABE99A}" type="pres">
      <dgm:prSet presAssocID="{80650343-F5B3-4A44-9971-31E046B5CA66}" presName="rootConnector" presStyleLbl="node2" presStyleIdx="0" presStyleCnt="1"/>
      <dgm:spPr/>
      <dgm:t>
        <a:bodyPr/>
        <a:lstStyle/>
        <a:p>
          <a:endParaRPr lang="sv-SE"/>
        </a:p>
      </dgm:t>
    </dgm:pt>
    <dgm:pt modelId="{CCA35045-74FA-4AB3-8575-2AB2ABAB3365}" type="pres">
      <dgm:prSet presAssocID="{80650343-F5B3-4A44-9971-31E046B5CA66}" presName="hierChild4" presStyleCnt="0"/>
      <dgm:spPr/>
    </dgm:pt>
    <dgm:pt modelId="{7B2DCF16-7564-4073-AFF4-E57E2532BA23}" type="pres">
      <dgm:prSet presAssocID="{8FCEACCD-A4D8-4AEF-9A7F-3FD8F6571D5B}" presName="Name35" presStyleLbl="parChTrans1D3" presStyleIdx="0" presStyleCnt="1"/>
      <dgm:spPr/>
      <dgm:t>
        <a:bodyPr/>
        <a:lstStyle/>
        <a:p>
          <a:endParaRPr lang="sv-SE"/>
        </a:p>
      </dgm:t>
    </dgm:pt>
    <dgm:pt modelId="{8E49852E-28CC-4B11-A62A-46A03A3FA3B5}" type="pres">
      <dgm:prSet presAssocID="{7EA3CBAD-B02E-4678-8918-0AF55EE05077}" presName="hierRoot2" presStyleCnt="0">
        <dgm:presLayoutVars>
          <dgm:hierBranch val="r"/>
        </dgm:presLayoutVars>
      </dgm:prSet>
      <dgm:spPr/>
    </dgm:pt>
    <dgm:pt modelId="{948840E2-C010-42FA-81FA-8A55596E7770}" type="pres">
      <dgm:prSet presAssocID="{7EA3CBAD-B02E-4678-8918-0AF55EE05077}" presName="rootComposite" presStyleCnt="0"/>
      <dgm:spPr/>
    </dgm:pt>
    <dgm:pt modelId="{6DA12640-A4D2-4882-86F6-B91E00CE584D}" type="pres">
      <dgm:prSet presAssocID="{7EA3CBAD-B02E-4678-8918-0AF55EE05077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4393822-23AE-416C-8F92-B0AC17CBB8F1}" type="pres">
      <dgm:prSet presAssocID="{7EA3CBAD-B02E-4678-8918-0AF55EE05077}" presName="rootConnector" presStyleLbl="node3" presStyleIdx="0" presStyleCnt="1"/>
      <dgm:spPr/>
      <dgm:t>
        <a:bodyPr/>
        <a:lstStyle/>
        <a:p>
          <a:endParaRPr lang="sv-SE"/>
        </a:p>
      </dgm:t>
    </dgm:pt>
    <dgm:pt modelId="{5D4D83A1-B25E-4219-8706-B9D612D9AA71}" type="pres">
      <dgm:prSet presAssocID="{7EA3CBAD-B02E-4678-8918-0AF55EE05077}" presName="hierChild4" presStyleCnt="0"/>
      <dgm:spPr/>
    </dgm:pt>
    <dgm:pt modelId="{A37D0310-285B-4C51-AC08-ED60E11AEAEC}" type="pres">
      <dgm:prSet presAssocID="{7EA3CBAD-B02E-4678-8918-0AF55EE05077}" presName="hierChild5" presStyleCnt="0"/>
      <dgm:spPr/>
    </dgm:pt>
    <dgm:pt modelId="{49BE5783-2151-467F-AE40-443300953ACC}" type="pres">
      <dgm:prSet presAssocID="{80650343-F5B3-4A44-9971-31E046B5CA66}" presName="hierChild5" presStyleCnt="0"/>
      <dgm:spPr/>
    </dgm:pt>
    <dgm:pt modelId="{AD14C0DD-02A5-486E-990D-2A8E4E70BB12}" type="pres">
      <dgm:prSet presAssocID="{C56CA7CE-FA73-4BD9-9FA3-E9CFE5823EB7}" presName="hierChild3" presStyleCnt="0"/>
      <dgm:spPr/>
    </dgm:pt>
  </dgm:ptLst>
  <dgm:cxnLst>
    <dgm:cxn modelId="{9E0FDE64-078B-4845-AAEB-015FDB875402}" type="presOf" srcId="{67716686-0200-4246-B5CA-5D157C03B3E3}" destId="{3AABD301-481F-4A0F-BC02-A59C6E9ACCB6}" srcOrd="0" destOrd="0" presId="urn:microsoft.com/office/officeart/2005/8/layout/orgChart1"/>
    <dgm:cxn modelId="{B73055F8-84F9-4D86-B59B-4DC625B58827}" type="presOf" srcId="{80650343-F5B3-4A44-9971-31E046B5CA66}" destId="{6A41C46C-8788-4702-A252-1F6341ABE99A}" srcOrd="1" destOrd="0" presId="urn:microsoft.com/office/officeart/2005/8/layout/orgChart1"/>
    <dgm:cxn modelId="{B6CFCD92-9684-43F3-85AC-55FEBC2F0E4E}" type="presOf" srcId="{7EA3CBAD-B02E-4678-8918-0AF55EE05077}" destId="{44393822-23AE-416C-8F92-B0AC17CBB8F1}" srcOrd="1" destOrd="0" presId="urn:microsoft.com/office/officeart/2005/8/layout/orgChart1"/>
    <dgm:cxn modelId="{28901032-5B8A-4DE7-9B11-B6AC63A86EAD}" type="presOf" srcId="{80650343-F5B3-4A44-9971-31E046B5CA66}" destId="{9C7B8604-3188-475B-B116-AD850BD129CB}" srcOrd="0" destOrd="0" presId="urn:microsoft.com/office/officeart/2005/8/layout/orgChart1"/>
    <dgm:cxn modelId="{DBFF15BE-E09D-41EA-AA7A-F5D4A5F80091}" type="presOf" srcId="{7EA3CBAD-B02E-4678-8918-0AF55EE05077}" destId="{6DA12640-A4D2-4882-86F6-B91E00CE584D}" srcOrd="0" destOrd="0" presId="urn:microsoft.com/office/officeart/2005/8/layout/orgChart1"/>
    <dgm:cxn modelId="{40C6DB0D-1718-44C9-886E-C5873DB8EB47}" srcId="{67716686-0200-4246-B5CA-5D157C03B3E3}" destId="{C56CA7CE-FA73-4BD9-9FA3-E9CFE5823EB7}" srcOrd="0" destOrd="0" parTransId="{C75D90B9-7309-4ED7-9878-9E9AEA25C21D}" sibTransId="{09F4479F-4BC0-478E-8575-57E0D4E9331D}"/>
    <dgm:cxn modelId="{4A14D76E-23BC-4228-930B-374DEDE87772}" type="presOf" srcId="{C56CA7CE-FA73-4BD9-9FA3-E9CFE5823EB7}" destId="{5A8EAC06-59BC-4A5A-BDD0-B737B932FAE4}" srcOrd="1" destOrd="0" presId="urn:microsoft.com/office/officeart/2005/8/layout/orgChart1"/>
    <dgm:cxn modelId="{36F2F749-D087-4D2D-A90E-8A4AC9D7E880}" type="presOf" srcId="{8FCEACCD-A4D8-4AEF-9A7F-3FD8F6571D5B}" destId="{7B2DCF16-7564-4073-AFF4-E57E2532BA23}" srcOrd="0" destOrd="0" presId="urn:microsoft.com/office/officeart/2005/8/layout/orgChart1"/>
    <dgm:cxn modelId="{996F8888-8119-4A11-947D-80B5D701CF8D}" type="presOf" srcId="{C56CA7CE-FA73-4BD9-9FA3-E9CFE5823EB7}" destId="{C0997BBB-93BC-4208-AE1B-B04689B68F8B}" srcOrd="0" destOrd="0" presId="urn:microsoft.com/office/officeart/2005/8/layout/orgChart1"/>
    <dgm:cxn modelId="{17BE6E96-C8FE-41F7-80E7-D3F126E6A13E}" srcId="{C56CA7CE-FA73-4BD9-9FA3-E9CFE5823EB7}" destId="{80650343-F5B3-4A44-9971-31E046B5CA66}" srcOrd="0" destOrd="0" parTransId="{CA214BD4-545D-43D1-A3F4-F4CB65C2BE4B}" sibTransId="{04742B12-5293-410A-ABBF-C43D5E7E4B1F}"/>
    <dgm:cxn modelId="{A06CE25B-63A8-49F8-9773-CD08D7A372DF}" type="presOf" srcId="{CA214BD4-545D-43D1-A3F4-F4CB65C2BE4B}" destId="{04991CEF-B1F4-4558-80E8-6C7019446D65}" srcOrd="0" destOrd="0" presId="urn:microsoft.com/office/officeart/2005/8/layout/orgChart1"/>
    <dgm:cxn modelId="{3C3578F6-EE57-4E2D-9A02-140FA1D76703}" srcId="{80650343-F5B3-4A44-9971-31E046B5CA66}" destId="{7EA3CBAD-B02E-4678-8918-0AF55EE05077}" srcOrd="0" destOrd="0" parTransId="{8FCEACCD-A4D8-4AEF-9A7F-3FD8F6571D5B}" sibTransId="{9E080794-3FF1-41A1-93C5-C0688324800A}"/>
    <dgm:cxn modelId="{CAAD92A6-48B9-47E2-9B4E-6FF0A28211CB}" type="presParOf" srcId="{3AABD301-481F-4A0F-BC02-A59C6E9ACCB6}" destId="{AFC2D6FF-27F1-476D-9EF5-53968A42C60C}" srcOrd="0" destOrd="0" presId="urn:microsoft.com/office/officeart/2005/8/layout/orgChart1"/>
    <dgm:cxn modelId="{F12A1EB1-D640-40A4-A7F4-8F376178E7E0}" type="presParOf" srcId="{AFC2D6FF-27F1-476D-9EF5-53968A42C60C}" destId="{B5C23BA8-675F-4D76-B4F4-15207711128A}" srcOrd="0" destOrd="0" presId="urn:microsoft.com/office/officeart/2005/8/layout/orgChart1"/>
    <dgm:cxn modelId="{928AFCA2-AFBB-4A2E-BBE7-F01D89D9B7E5}" type="presParOf" srcId="{B5C23BA8-675F-4D76-B4F4-15207711128A}" destId="{C0997BBB-93BC-4208-AE1B-B04689B68F8B}" srcOrd="0" destOrd="0" presId="urn:microsoft.com/office/officeart/2005/8/layout/orgChart1"/>
    <dgm:cxn modelId="{DC3A19D7-F7CC-47DF-A3D4-E8DC319964DE}" type="presParOf" srcId="{B5C23BA8-675F-4D76-B4F4-15207711128A}" destId="{5A8EAC06-59BC-4A5A-BDD0-B737B932FAE4}" srcOrd="1" destOrd="0" presId="urn:microsoft.com/office/officeart/2005/8/layout/orgChart1"/>
    <dgm:cxn modelId="{524D96CE-6940-4BFC-BBE8-47C83AB027A5}" type="presParOf" srcId="{AFC2D6FF-27F1-476D-9EF5-53968A42C60C}" destId="{CDE09997-2B94-43A7-B936-86E60C270084}" srcOrd="1" destOrd="0" presId="urn:microsoft.com/office/officeart/2005/8/layout/orgChart1"/>
    <dgm:cxn modelId="{B39B4A2D-4F3B-428A-A253-830C66B85338}" type="presParOf" srcId="{CDE09997-2B94-43A7-B936-86E60C270084}" destId="{04991CEF-B1F4-4558-80E8-6C7019446D65}" srcOrd="0" destOrd="0" presId="urn:microsoft.com/office/officeart/2005/8/layout/orgChart1"/>
    <dgm:cxn modelId="{120B4295-11A0-4D4B-B3BD-0BAD4D2CD657}" type="presParOf" srcId="{CDE09997-2B94-43A7-B936-86E60C270084}" destId="{BA01EF54-7AC0-454D-89BF-8353928D624C}" srcOrd="1" destOrd="0" presId="urn:microsoft.com/office/officeart/2005/8/layout/orgChart1"/>
    <dgm:cxn modelId="{16380FF8-4EAD-426C-873B-15E3ED81F114}" type="presParOf" srcId="{BA01EF54-7AC0-454D-89BF-8353928D624C}" destId="{368CFAB4-D4AD-42F2-9B84-1429EB811484}" srcOrd="0" destOrd="0" presId="urn:microsoft.com/office/officeart/2005/8/layout/orgChart1"/>
    <dgm:cxn modelId="{14DAF1EC-DFEB-43A8-BE87-CF9C848D50D4}" type="presParOf" srcId="{368CFAB4-D4AD-42F2-9B84-1429EB811484}" destId="{9C7B8604-3188-475B-B116-AD850BD129CB}" srcOrd="0" destOrd="0" presId="urn:microsoft.com/office/officeart/2005/8/layout/orgChart1"/>
    <dgm:cxn modelId="{7C9E66F5-67BE-4EDE-9B83-49DF1C9E7A51}" type="presParOf" srcId="{368CFAB4-D4AD-42F2-9B84-1429EB811484}" destId="{6A41C46C-8788-4702-A252-1F6341ABE99A}" srcOrd="1" destOrd="0" presId="urn:microsoft.com/office/officeart/2005/8/layout/orgChart1"/>
    <dgm:cxn modelId="{BDFFF9A4-39CF-492A-9FFE-BAB5FFCABC8D}" type="presParOf" srcId="{BA01EF54-7AC0-454D-89BF-8353928D624C}" destId="{CCA35045-74FA-4AB3-8575-2AB2ABAB3365}" srcOrd="1" destOrd="0" presId="urn:microsoft.com/office/officeart/2005/8/layout/orgChart1"/>
    <dgm:cxn modelId="{C80BBA4C-968E-4A5B-BC8F-6831A7612C05}" type="presParOf" srcId="{CCA35045-74FA-4AB3-8575-2AB2ABAB3365}" destId="{7B2DCF16-7564-4073-AFF4-E57E2532BA23}" srcOrd="0" destOrd="0" presId="urn:microsoft.com/office/officeart/2005/8/layout/orgChart1"/>
    <dgm:cxn modelId="{F57AB613-93EB-4467-9EAA-A409F062DA40}" type="presParOf" srcId="{CCA35045-74FA-4AB3-8575-2AB2ABAB3365}" destId="{8E49852E-28CC-4B11-A62A-46A03A3FA3B5}" srcOrd="1" destOrd="0" presId="urn:microsoft.com/office/officeart/2005/8/layout/orgChart1"/>
    <dgm:cxn modelId="{A7555297-654B-4942-AE3E-AE3E9F458FDC}" type="presParOf" srcId="{8E49852E-28CC-4B11-A62A-46A03A3FA3B5}" destId="{948840E2-C010-42FA-81FA-8A55596E7770}" srcOrd="0" destOrd="0" presId="urn:microsoft.com/office/officeart/2005/8/layout/orgChart1"/>
    <dgm:cxn modelId="{C42CAAF2-EC5F-48A7-AD18-7E413800D80A}" type="presParOf" srcId="{948840E2-C010-42FA-81FA-8A55596E7770}" destId="{6DA12640-A4D2-4882-86F6-B91E00CE584D}" srcOrd="0" destOrd="0" presId="urn:microsoft.com/office/officeart/2005/8/layout/orgChart1"/>
    <dgm:cxn modelId="{147EED43-0A27-44B9-9007-EF674CFD9166}" type="presParOf" srcId="{948840E2-C010-42FA-81FA-8A55596E7770}" destId="{44393822-23AE-416C-8F92-B0AC17CBB8F1}" srcOrd="1" destOrd="0" presId="urn:microsoft.com/office/officeart/2005/8/layout/orgChart1"/>
    <dgm:cxn modelId="{D877A3F8-1DC9-411F-A65A-4421DD2BA873}" type="presParOf" srcId="{8E49852E-28CC-4B11-A62A-46A03A3FA3B5}" destId="{5D4D83A1-B25E-4219-8706-B9D612D9AA71}" srcOrd="1" destOrd="0" presId="urn:microsoft.com/office/officeart/2005/8/layout/orgChart1"/>
    <dgm:cxn modelId="{F22C3567-B371-4C79-A6AA-845AC66E6399}" type="presParOf" srcId="{8E49852E-28CC-4B11-A62A-46A03A3FA3B5}" destId="{A37D0310-285B-4C51-AC08-ED60E11AEAEC}" srcOrd="2" destOrd="0" presId="urn:microsoft.com/office/officeart/2005/8/layout/orgChart1"/>
    <dgm:cxn modelId="{0FED8F8F-CF48-471C-9FB4-659F5E4FAD1C}" type="presParOf" srcId="{BA01EF54-7AC0-454D-89BF-8353928D624C}" destId="{49BE5783-2151-467F-AE40-443300953ACC}" srcOrd="2" destOrd="0" presId="urn:microsoft.com/office/officeart/2005/8/layout/orgChart1"/>
    <dgm:cxn modelId="{6C1C4687-08EE-4869-8B7D-241CAECA2362}" type="presParOf" srcId="{AFC2D6FF-27F1-476D-9EF5-53968A42C60C}" destId="{AD14C0DD-02A5-486E-990D-2A8E4E70BB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C02A56-21E0-4896-B46D-230AACD2223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5CBB082-F3D7-404C-9E70-1C2F7F0FEA8A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LST</a:t>
          </a:r>
        </a:p>
      </dgm:t>
    </dgm:pt>
    <dgm:pt modelId="{01E34240-4769-4F54-B9AB-7BA7A215BF67}" type="parTrans" cxnId="{093D2029-90B6-4C23-8F64-F98E01D842F1}">
      <dgm:prSet/>
      <dgm:spPr/>
      <dgm:t>
        <a:bodyPr/>
        <a:lstStyle/>
        <a:p>
          <a:endParaRPr lang="sv-SE"/>
        </a:p>
      </dgm:t>
    </dgm:pt>
    <dgm:pt modelId="{906E56E8-2C41-4BCA-B386-8C3896727B57}" type="sibTrans" cxnId="{093D2029-90B6-4C23-8F64-F98E01D842F1}">
      <dgm:prSet/>
      <dgm:spPr/>
      <dgm:t>
        <a:bodyPr/>
        <a:lstStyle/>
        <a:p>
          <a:endParaRPr lang="sv-SE"/>
        </a:p>
      </dgm:t>
    </dgm:pt>
    <dgm:pt modelId="{130E75FF-84A3-488D-BC7E-062BC569DE77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UV</a:t>
          </a:r>
        </a:p>
      </dgm:t>
    </dgm:pt>
    <dgm:pt modelId="{BF440DC7-849A-4202-8AC6-B6D74617B54B}" type="parTrans" cxnId="{7996758D-3D87-4425-8FFD-D374CE0BCE8B}">
      <dgm:prSet/>
      <dgm:spPr/>
      <dgm:t>
        <a:bodyPr/>
        <a:lstStyle/>
        <a:p>
          <a:endParaRPr lang="sv-SE"/>
        </a:p>
      </dgm:t>
    </dgm:pt>
    <dgm:pt modelId="{A2A1096A-8D27-49B8-A396-5A9E5F180EBB}" type="sibTrans" cxnId="{7996758D-3D87-4425-8FFD-D374CE0BCE8B}">
      <dgm:prSet/>
      <dgm:spPr/>
      <dgm:t>
        <a:bodyPr/>
        <a:lstStyle/>
        <a:p>
          <a:endParaRPr lang="sv-SE"/>
        </a:p>
      </dgm:t>
    </dgm:pt>
    <dgm:pt modelId="{41446A45-4A29-459E-BBF9-5E401DF4FCC4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Und. Rapp.</a:t>
          </a:r>
        </a:p>
      </dgm:t>
    </dgm:pt>
    <dgm:pt modelId="{E88EC78A-0806-49DD-A271-91E7E0B09843}" type="parTrans" cxnId="{ED2DFC09-06C2-42E0-99CF-CD5B37CB5F62}">
      <dgm:prSet/>
      <dgm:spPr/>
      <dgm:t>
        <a:bodyPr/>
        <a:lstStyle/>
        <a:p>
          <a:endParaRPr lang="sv-SE"/>
        </a:p>
      </dgm:t>
    </dgm:pt>
    <dgm:pt modelId="{8031D4E3-C6C0-4C68-9B89-E1C5FE1F4C40}" type="sibTrans" cxnId="{ED2DFC09-06C2-42E0-99CF-CD5B37CB5F62}">
      <dgm:prSet/>
      <dgm:spPr/>
      <dgm:t>
        <a:bodyPr/>
        <a:lstStyle/>
        <a:p>
          <a:endParaRPr lang="sv-SE"/>
        </a:p>
      </dgm:t>
    </dgm:pt>
    <dgm:pt modelId="{74299541-6FA7-4E73-8580-FDE523993486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Läns-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museum</a:t>
          </a:r>
        </a:p>
      </dgm:t>
    </dgm:pt>
    <dgm:pt modelId="{BBD7FDEB-A8DC-4E72-A80B-86AD91BB0096}" type="parTrans" cxnId="{F79106D7-854C-47AA-B593-611049DB7217}">
      <dgm:prSet/>
      <dgm:spPr/>
      <dgm:t>
        <a:bodyPr/>
        <a:lstStyle/>
        <a:p>
          <a:endParaRPr lang="sv-SE"/>
        </a:p>
      </dgm:t>
    </dgm:pt>
    <dgm:pt modelId="{2DC61455-029D-4128-9469-B74BCE1AB24B}" type="sibTrans" cxnId="{F79106D7-854C-47AA-B593-611049DB7217}">
      <dgm:prSet/>
      <dgm:spPr/>
      <dgm:t>
        <a:bodyPr/>
        <a:lstStyle/>
        <a:p>
          <a:endParaRPr lang="sv-SE"/>
        </a:p>
      </dgm:t>
    </dgm:pt>
    <dgm:pt modelId="{BAA8E3A3-852A-4E56-8F2F-77C12BB249B2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Und. Rapp.</a:t>
          </a:r>
        </a:p>
      </dgm:t>
    </dgm:pt>
    <dgm:pt modelId="{B275199C-1636-488E-A30B-D2EAB1C874E6}" type="parTrans" cxnId="{A2632E89-384E-44CB-AE20-ADFFB0AC35AC}">
      <dgm:prSet/>
      <dgm:spPr/>
      <dgm:t>
        <a:bodyPr/>
        <a:lstStyle/>
        <a:p>
          <a:endParaRPr lang="sv-SE"/>
        </a:p>
      </dgm:t>
    </dgm:pt>
    <dgm:pt modelId="{5C055FE9-0F0E-4F48-8C3A-87D0F73E0764}" type="sibTrans" cxnId="{A2632E89-384E-44CB-AE20-ADFFB0AC35AC}">
      <dgm:prSet/>
      <dgm:spPr/>
      <dgm:t>
        <a:bodyPr/>
        <a:lstStyle/>
        <a:p>
          <a:endParaRPr lang="sv-SE"/>
        </a:p>
      </dgm:t>
    </dgm:pt>
    <dgm:pt modelId="{7BE7DB6D-1FD1-47AF-8278-200745FE9A2A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Privata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firmor</a:t>
          </a:r>
        </a:p>
      </dgm:t>
    </dgm:pt>
    <dgm:pt modelId="{0F2A30CD-FFF3-4C09-837C-05C54AE8D178}" type="parTrans" cxnId="{389AF4A1-0F9D-469B-B273-195131B79C8A}">
      <dgm:prSet/>
      <dgm:spPr/>
      <dgm:t>
        <a:bodyPr/>
        <a:lstStyle/>
        <a:p>
          <a:endParaRPr lang="sv-SE"/>
        </a:p>
      </dgm:t>
    </dgm:pt>
    <dgm:pt modelId="{6B62DC69-8595-4D4F-98D9-F38E2FED5DFE}" type="sibTrans" cxnId="{389AF4A1-0F9D-469B-B273-195131B79C8A}">
      <dgm:prSet/>
      <dgm:spPr/>
      <dgm:t>
        <a:bodyPr/>
        <a:lstStyle/>
        <a:p>
          <a:endParaRPr lang="sv-SE"/>
        </a:p>
      </dgm:t>
    </dgm:pt>
    <dgm:pt modelId="{F1DA00B8-BBBB-49C3-9AC0-1B13DBAFF4A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Und. Rapp.</a:t>
          </a:r>
        </a:p>
      </dgm:t>
    </dgm:pt>
    <dgm:pt modelId="{4B69EDF5-506B-44D5-A529-3638B780FF43}" type="parTrans" cxnId="{31AC8FC0-E3C3-4D6F-8807-9EEE3B4E9726}">
      <dgm:prSet/>
      <dgm:spPr/>
      <dgm:t>
        <a:bodyPr/>
        <a:lstStyle/>
        <a:p>
          <a:endParaRPr lang="sv-SE"/>
        </a:p>
      </dgm:t>
    </dgm:pt>
    <dgm:pt modelId="{BCF2B3F2-F747-4081-80C7-43C50CDAB06F}" type="sibTrans" cxnId="{31AC8FC0-E3C3-4D6F-8807-9EEE3B4E9726}">
      <dgm:prSet/>
      <dgm:spPr/>
      <dgm:t>
        <a:bodyPr/>
        <a:lstStyle/>
        <a:p>
          <a:endParaRPr lang="sv-SE"/>
        </a:p>
      </dgm:t>
    </dgm:pt>
    <dgm:pt modelId="{1AC56AF3-CB5A-4145-952F-BC4FBED37658}" type="pres">
      <dgm:prSet presAssocID="{DAC02A56-21E0-4896-B46D-230AACD222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80F2A98-F741-4E15-8BA8-FE2431A163FA}" type="pres">
      <dgm:prSet presAssocID="{95CBB082-F3D7-404C-9E70-1C2F7F0FEA8A}" presName="hierRoot1" presStyleCnt="0">
        <dgm:presLayoutVars>
          <dgm:hierBranch/>
        </dgm:presLayoutVars>
      </dgm:prSet>
      <dgm:spPr/>
    </dgm:pt>
    <dgm:pt modelId="{50A73571-F33F-496E-80EB-7465036F10A1}" type="pres">
      <dgm:prSet presAssocID="{95CBB082-F3D7-404C-9E70-1C2F7F0FEA8A}" presName="rootComposite1" presStyleCnt="0"/>
      <dgm:spPr/>
    </dgm:pt>
    <dgm:pt modelId="{C128CDAD-1DF4-46CB-BEEF-5809FDFE4EA1}" type="pres">
      <dgm:prSet presAssocID="{95CBB082-F3D7-404C-9E70-1C2F7F0FEA8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4DAB4D39-B1C3-40B6-94EF-96133A21F72B}" type="pres">
      <dgm:prSet presAssocID="{95CBB082-F3D7-404C-9E70-1C2F7F0FEA8A}" presName="rootConnector1" presStyleLbl="node1" presStyleIdx="0" presStyleCnt="0"/>
      <dgm:spPr/>
      <dgm:t>
        <a:bodyPr/>
        <a:lstStyle/>
        <a:p>
          <a:endParaRPr lang="sv-SE"/>
        </a:p>
      </dgm:t>
    </dgm:pt>
    <dgm:pt modelId="{2350D9A5-95B7-45AE-B37E-18A348B0B3A7}" type="pres">
      <dgm:prSet presAssocID="{95CBB082-F3D7-404C-9E70-1C2F7F0FEA8A}" presName="hierChild2" presStyleCnt="0"/>
      <dgm:spPr/>
    </dgm:pt>
    <dgm:pt modelId="{706FFAAD-71CC-43A9-BF9F-153A32472D44}" type="pres">
      <dgm:prSet presAssocID="{BF440DC7-849A-4202-8AC6-B6D74617B54B}" presName="Name35" presStyleLbl="parChTrans1D2" presStyleIdx="0" presStyleCnt="3"/>
      <dgm:spPr/>
      <dgm:t>
        <a:bodyPr/>
        <a:lstStyle/>
        <a:p>
          <a:endParaRPr lang="sv-SE"/>
        </a:p>
      </dgm:t>
    </dgm:pt>
    <dgm:pt modelId="{7F713AD0-EB89-41B7-BE38-ECACD64CCEFD}" type="pres">
      <dgm:prSet presAssocID="{130E75FF-84A3-488D-BC7E-062BC569DE77}" presName="hierRoot2" presStyleCnt="0">
        <dgm:presLayoutVars>
          <dgm:hierBranch/>
        </dgm:presLayoutVars>
      </dgm:prSet>
      <dgm:spPr/>
    </dgm:pt>
    <dgm:pt modelId="{F8D495FC-8ED6-47B3-9073-C4127B113274}" type="pres">
      <dgm:prSet presAssocID="{130E75FF-84A3-488D-BC7E-062BC569DE77}" presName="rootComposite" presStyleCnt="0"/>
      <dgm:spPr/>
    </dgm:pt>
    <dgm:pt modelId="{7DCDD24D-D9C0-4CBA-B1E5-8305C4E36C68}" type="pres">
      <dgm:prSet presAssocID="{130E75FF-84A3-488D-BC7E-062BC569DE7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D6185CB-9EDE-4449-AA56-37A9EA6492F0}" type="pres">
      <dgm:prSet presAssocID="{130E75FF-84A3-488D-BC7E-062BC569DE77}" presName="rootConnector" presStyleLbl="node2" presStyleIdx="0" presStyleCnt="3"/>
      <dgm:spPr/>
      <dgm:t>
        <a:bodyPr/>
        <a:lstStyle/>
        <a:p>
          <a:endParaRPr lang="sv-SE"/>
        </a:p>
      </dgm:t>
    </dgm:pt>
    <dgm:pt modelId="{3DFC749E-06B4-410B-9BCF-E4559A1646E3}" type="pres">
      <dgm:prSet presAssocID="{130E75FF-84A3-488D-BC7E-062BC569DE77}" presName="hierChild4" presStyleCnt="0"/>
      <dgm:spPr/>
    </dgm:pt>
    <dgm:pt modelId="{07D40E20-2889-421D-9EC2-7B9896DBE98C}" type="pres">
      <dgm:prSet presAssocID="{E88EC78A-0806-49DD-A271-91E7E0B09843}" presName="Name35" presStyleLbl="parChTrans1D3" presStyleIdx="0" presStyleCnt="3"/>
      <dgm:spPr/>
      <dgm:t>
        <a:bodyPr/>
        <a:lstStyle/>
        <a:p>
          <a:endParaRPr lang="sv-SE"/>
        </a:p>
      </dgm:t>
    </dgm:pt>
    <dgm:pt modelId="{4F6DFC72-9B93-4B3B-833B-AFE4D96AC1B4}" type="pres">
      <dgm:prSet presAssocID="{41446A45-4A29-459E-BBF9-5E401DF4FCC4}" presName="hierRoot2" presStyleCnt="0">
        <dgm:presLayoutVars>
          <dgm:hierBranch val="r"/>
        </dgm:presLayoutVars>
      </dgm:prSet>
      <dgm:spPr/>
    </dgm:pt>
    <dgm:pt modelId="{39B7362F-AEA7-49EC-A735-E2A89520B42C}" type="pres">
      <dgm:prSet presAssocID="{41446A45-4A29-459E-BBF9-5E401DF4FCC4}" presName="rootComposite" presStyleCnt="0"/>
      <dgm:spPr/>
    </dgm:pt>
    <dgm:pt modelId="{FCE32D7B-93DC-4B30-B1B4-543917A1DABE}" type="pres">
      <dgm:prSet presAssocID="{41446A45-4A29-459E-BBF9-5E401DF4FCC4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D53BE0CE-0418-479B-A1C4-3133CF13E4E5}" type="pres">
      <dgm:prSet presAssocID="{41446A45-4A29-459E-BBF9-5E401DF4FCC4}" presName="rootConnector" presStyleLbl="node3" presStyleIdx="0" presStyleCnt="3"/>
      <dgm:spPr/>
      <dgm:t>
        <a:bodyPr/>
        <a:lstStyle/>
        <a:p>
          <a:endParaRPr lang="sv-SE"/>
        </a:p>
      </dgm:t>
    </dgm:pt>
    <dgm:pt modelId="{6BADECEB-3993-470F-843D-D6519BE8E1AE}" type="pres">
      <dgm:prSet presAssocID="{41446A45-4A29-459E-BBF9-5E401DF4FCC4}" presName="hierChild4" presStyleCnt="0"/>
      <dgm:spPr/>
    </dgm:pt>
    <dgm:pt modelId="{E2F0377B-DAD1-4C11-BE6A-3A9A9A326754}" type="pres">
      <dgm:prSet presAssocID="{41446A45-4A29-459E-BBF9-5E401DF4FCC4}" presName="hierChild5" presStyleCnt="0"/>
      <dgm:spPr/>
    </dgm:pt>
    <dgm:pt modelId="{1A339FD7-2D50-403E-B865-5BD0C825935A}" type="pres">
      <dgm:prSet presAssocID="{130E75FF-84A3-488D-BC7E-062BC569DE77}" presName="hierChild5" presStyleCnt="0"/>
      <dgm:spPr/>
    </dgm:pt>
    <dgm:pt modelId="{DC637A2B-27E0-4F1E-B7AD-2BD013C9E29C}" type="pres">
      <dgm:prSet presAssocID="{BBD7FDEB-A8DC-4E72-A80B-86AD91BB0096}" presName="Name35" presStyleLbl="parChTrans1D2" presStyleIdx="1" presStyleCnt="3"/>
      <dgm:spPr/>
      <dgm:t>
        <a:bodyPr/>
        <a:lstStyle/>
        <a:p>
          <a:endParaRPr lang="sv-SE"/>
        </a:p>
      </dgm:t>
    </dgm:pt>
    <dgm:pt modelId="{B287DE9D-47D7-485B-960B-4C5CE89E5DAB}" type="pres">
      <dgm:prSet presAssocID="{74299541-6FA7-4E73-8580-FDE523993486}" presName="hierRoot2" presStyleCnt="0">
        <dgm:presLayoutVars>
          <dgm:hierBranch/>
        </dgm:presLayoutVars>
      </dgm:prSet>
      <dgm:spPr/>
    </dgm:pt>
    <dgm:pt modelId="{46F3D6AF-C697-4C1A-AC5C-C230303F1CA7}" type="pres">
      <dgm:prSet presAssocID="{74299541-6FA7-4E73-8580-FDE523993486}" presName="rootComposite" presStyleCnt="0"/>
      <dgm:spPr/>
    </dgm:pt>
    <dgm:pt modelId="{D5E15202-E268-454D-854D-08CD2F94A92D}" type="pres">
      <dgm:prSet presAssocID="{74299541-6FA7-4E73-8580-FDE52399348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D61AB100-08F9-4AA0-8847-43FC41765ADD}" type="pres">
      <dgm:prSet presAssocID="{74299541-6FA7-4E73-8580-FDE523993486}" presName="rootConnector" presStyleLbl="node2" presStyleIdx="1" presStyleCnt="3"/>
      <dgm:spPr/>
      <dgm:t>
        <a:bodyPr/>
        <a:lstStyle/>
        <a:p>
          <a:endParaRPr lang="sv-SE"/>
        </a:p>
      </dgm:t>
    </dgm:pt>
    <dgm:pt modelId="{E0A3C597-06F8-4057-8E76-6D8992B9583A}" type="pres">
      <dgm:prSet presAssocID="{74299541-6FA7-4E73-8580-FDE523993486}" presName="hierChild4" presStyleCnt="0"/>
      <dgm:spPr/>
    </dgm:pt>
    <dgm:pt modelId="{F8371EAD-2B61-44DA-B68C-86C9B540BD04}" type="pres">
      <dgm:prSet presAssocID="{B275199C-1636-488E-A30B-D2EAB1C874E6}" presName="Name35" presStyleLbl="parChTrans1D3" presStyleIdx="1" presStyleCnt="3"/>
      <dgm:spPr/>
      <dgm:t>
        <a:bodyPr/>
        <a:lstStyle/>
        <a:p>
          <a:endParaRPr lang="sv-SE"/>
        </a:p>
      </dgm:t>
    </dgm:pt>
    <dgm:pt modelId="{48522BB1-B02F-4225-ADD8-C43A747FC3AD}" type="pres">
      <dgm:prSet presAssocID="{BAA8E3A3-852A-4E56-8F2F-77C12BB249B2}" presName="hierRoot2" presStyleCnt="0">
        <dgm:presLayoutVars>
          <dgm:hierBranch val="r"/>
        </dgm:presLayoutVars>
      </dgm:prSet>
      <dgm:spPr/>
    </dgm:pt>
    <dgm:pt modelId="{36931425-A645-4408-B860-6215033503B4}" type="pres">
      <dgm:prSet presAssocID="{BAA8E3A3-852A-4E56-8F2F-77C12BB249B2}" presName="rootComposite" presStyleCnt="0"/>
      <dgm:spPr/>
    </dgm:pt>
    <dgm:pt modelId="{34BF4410-1868-4232-87E4-85E4BAD212D0}" type="pres">
      <dgm:prSet presAssocID="{BAA8E3A3-852A-4E56-8F2F-77C12BB249B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7EC7A5BA-BF77-4976-A18D-C21C145AAD6F}" type="pres">
      <dgm:prSet presAssocID="{BAA8E3A3-852A-4E56-8F2F-77C12BB249B2}" presName="rootConnector" presStyleLbl="node3" presStyleIdx="1" presStyleCnt="3"/>
      <dgm:spPr/>
      <dgm:t>
        <a:bodyPr/>
        <a:lstStyle/>
        <a:p>
          <a:endParaRPr lang="sv-SE"/>
        </a:p>
      </dgm:t>
    </dgm:pt>
    <dgm:pt modelId="{6AAC6232-31E1-4465-8951-0207620F8565}" type="pres">
      <dgm:prSet presAssocID="{BAA8E3A3-852A-4E56-8F2F-77C12BB249B2}" presName="hierChild4" presStyleCnt="0"/>
      <dgm:spPr/>
    </dgm:pt>
    <dgm:pt modelId="{02308F56-6A8E-485A-BB7D-FF255AD2D860}" type="pres">
      <dgm:prSet presAssocID="{BAA8E3A3-852A-4E56-8F2F-77C12BB249B2}" presName="hierChild5" presStyleCnt="0"/>
      <dgm:spPr/>
    </dgm:pt>
    <dgm:pt modelId="{5F296732-57D2-4DF6-9DA4-A46F8CD60854}" type="pres">
      <dgm:prSet presAssocID="{74299541-6FA7-4E73-8580-FDE523993486}" presName="hierChild5" presStyleCnt="0"/>
      <dgm:spPr/>
    </dgm:pt>
    <dgm:pt modelId="{0FC2FDC4-117A-4FCD-962A-36F03D1D3F0A}" type="pres">
      <dgm:prSet presAssocID="{0F2A30CD-FFF3-4C09-837C-05C54AE8D178}" presName="Name35" presStyleLbl="parChTrans1D2" presStyleIdx="2" presStyleCnt="3"/>
      <dgm:spPr/>
      <dgm:t>
        <a:bodyPr/>
        <a:lstStyle/>
        <a:p>
          <a:endParaRPr lang="sv-SE"/>
        </a:p>
      </dgm:t>
    </dgm:pt>
    <dgm:pt modelId="{E3C3F3CD-36F7-4DDA-A147-455D3591606F}" type="pres">
      <dgm:prSet presAssocID="{7BE7DB6D-1FD1-47AF-8278-200745FE9A2A}" presName="hierRoot2" presStyleCnt="0">
        <dgm:presLayoutVars>
          <dgm:hierBranch/>
        </dgm:presLayoutVars>
      </dgm:prSet>
      <dgm:spPr/>
    </dgm:pt>
    <dgm:pt modelId="{C6B3EBA0-1610-4F17-A18E-8F1EBE82E12F}" type="pres">
      <dgm:prSet presAssocID="{7BE7DB6D-1FD1-47AF-8278-200745FE9A2A}" presName="rootComposite" presStyleCnt="0"/>
      <dgm:spPr/>
    </dgm:pt>
    <dgm:pt modelId="{5C3E2BAE-022F-449F-AC07-03243E58339E}" type="pres">
      <dgm:prSet presAssocID="{7BE7DB6D-1FD1-47AF-8278-200745FE9A2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F6421E7F-A82F-41DB-83CB-6BECE18FBE3F}" type="pres">
      <dgm:prSet presAssocID="{7BE7DB6D-1FD1-47AF-8278-200745FE9A2A}" presName="rootConnector" presStyleLbl="node2" presStyleIdx="2" presStyleCnt="3"/>
      <dgm:spPr/>
      <dgm:t>
        <a:bodyPr/>
        <a:lstStyle/>
        <a:p>
          <a:endParaRPr lang="sv-SE"/>
        </a:p>
      </dgm:t>
    </dgm:pt>
    <dgm:pt modelId="{F83E22FC-6B38-4FCB-A38B-105A1C4ADF4A}" type="pres">
      <dgm:prSet presAssocID="{7BE7DB6D-1FD1-47AF-8278-200745FE9A2A}" presName="hierChild4" presStyleCnt="0"/>
      <dgm:spPr/>
    </dgm:pt>
    <dgm:pt modelId="{DE70644E-7F40-41F5-9FF9-927E95D33680}" type="pres">
      <dgm:prSet presAssocID="{4B69EDF5-506B-44D5-A529-3638B780FF43}" presName="Name35" presStyleLbl="parChTrans1D3" presStyleIdx="2" presStyleCnt="3"/>
      <dgm:spPr/>
      <dgm:t>
        <a:bodyPr/>
        <a:lstStyle/>
        <a:p>
          <a:endParaRPr lang="sv-SE"/>
        </a:p>
      </dgm:t>
    </dgm:pt>
    <dgm:pt modelId="{E6D0CDF0-5B83-4DAB-9BC5-8FE50BEA2ACE}" type="pres">
      <dgm:prSet presAssocID="{F1DA00B8-BBBB-49C3-9AC0-1B13DBAFF4A9}" presName="hierRoot2" presStyleCnt="0">
        <dgm:presLayoutVars>
          <dgm:hierBranch val="r"/>
        </dgm:presLayoutVars>
      </dgm:prSet>
      <dgm:spPr/>
    </dgm:pt>
    <dgm:pt modelId="{2BD8339A-0073-47C6-8CDF-AF77FE163A99}" type="pres">
      <dgm:prSet presAssocID="{F1DA00B8-BBBB-49C3-9AC0-1B13DBAFF4A9}" presName="rootComposite" presStyleCnt="0"/>
      <dgm:spPr/>
    </dgm:pt>
    <dgm:pt modelId="{6B2BE2D4-A19D-4CD0-981B-91AB4509042D}" type="pres">
      <dgm:prSet presAssocID="{F1DA00B8-BBBB-49C3-9AC0-1B13DBAFF4A9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C8EF42B5-A2D0-4B01-8F58-3AE86B444023}" type="pres">
      <dgm:prSet presAssocID="{F1DA00B8-BBBB-49C3-9AC0-1B13DBAFF4A9}" presName="rootConnector" presStyleLbl="node3" presStyleIdx="2" presStyleCnt="3"/>
      <dgm:spPr/>
      <dgm:t>
        <a:bodyPr/>
        <a:lstStyle/>
        <a:p>
          <a:endParaRPr lang="sv-SE"/>
        </a:p>
      </dgm:t>
    </dgm:pt>
    <dgm:pt modelId="{979ADB67-89B1-4298-8BD9-922EC87AD369}" type="pres">
      <dgm:prSet presAssocID="{F1DA00B8-BBBB-49C3-9AC0-1B13DBAFF4A9}" presName="hierChild4" presStyleCnt="0"/>
      <dgm:spPr/>
    </dgm:pt>
    <dgm:pt modelId="{F74F1D36-C712-413E-9580-1BC5110FDE0E}" type="pres">
      <dgm:prSet presAssocID="{F1DA00B8-BBBB-49C3-9AC0-1B13DBAFF4A9}" presName="hierChild5" presStyleCnt="0"/>
      <dgm:spPr/>
    </dgm:pt>
    <dgm:pt modelId="{973873B6-958B-4E09-9723-1B63F66AB7FF}" type="pres">
      <dgm:prSet presAssocID="{7BE7DB6D-1FD1-47AF-8278-200745FE9A2A}" presName="hierChild5" presStyleCnt="0"/>
      <dgm:spPr/>
    </dgm:pt>
    <dgm:pt modelId="{5EDE8D95-052E-48E0-8CE8-6938A635224D}" type="pres">
      <dgm:prSet presAssocID="{95CBB082-F3D7-404C-9E70-1C2F7F0FEA8A}" presName="hierChild3" presStyleCnt="0"/>
      <dgm:spPr/>
    </dgm:pt>
  </dgm:ptLst>
  <dgm:cxnLst>
    <dgm:cxn modelId="{0C121724-09C5-4A1F-A608-9D6BB85DB974}" type="presOf" srcId="{F1DA00B8-BBBB-49C3-9AC0-1B13DBAFF4A9}" destId="{C8EF42B5-A2D0-4B01-8F58-3AE86B444023}" srcOrd="1" destOrd="0" presId="urn:microsoft.com/office/officeart/2005/8/layout/orgChart1"/>
    <dgm:cxn modelId="{A2632E89-384E-44CB-AE20-ADFFB0AC35AC}" srcId="{74299541-6FA7-4E73-8580-FDE523993486}" destId="{BAA8E3A3-852A-4E56-8F2F-77C12BB249B2}" srcOrd="0" destOrd="0" parTransId="{B275199C-1636-488E-A30B-D2EAB1C874E6}" sibTransId="{5C055FE9-0F0E-4F48-8C3A-87D0F73E0764}"/>
    <dgm:cxn modelId="{66230801-8374-4497-B1E6-C260C88F2CEB}" type="presOf" srcId="{7BE7DB6D-1FD1-47AF-8278-200745FE9A2A}" destId="{F6421E7F-A82F-41DB-83CB-6BECE18FBE3F}" srcOrd="1" destOrd="0" presId="urn:microsoft.com/office/officeart/2005/8/layout/orgChart1"/>
    <dgm:cxn modelId="{389AF4A1-0F9D-469B-B273-195131B79C8A}" srcId="{95CBB082-F3D7-404C-9E70-1C2F7F0FEA8A}" destId="{7BE7DB6D-1FD1-47AF-8278-200745FE9A2A}" srcOrd="2" destOrd="0" parTransId="{0F2A30CD-FFF3-4C09-837C-05C54AE8D178}" sibTransId="{6B62DC69-8595-4D4F-98D9-F38E2FED5DFE}"/>
    <dgm:cxn modelId="{653D1123-5F34-44A7-AC9C-2D3320018C26}" type="presOf" srcId="{74299541-6FA7-4E73-8580-FDE523993486}" destId="{D61AB100-08F9-4AA0-8847-43FC41765ADD}" srcOrd="1" destOrd="0" presId="urn:microsoft.com/office/officeart/2005/8/layout/orgChart1"/>
    <dgm:cxn modelId="{44191C75-F599-44AA-8CA8-C0CEBF8D7B61}" type="presOf" srcId="{4B69EDF5-506B-44D5-A529-3638B780FF43}" destId="{DE70644E-7F40-41F5-9FF9-927E95D33680}" srcOrd="0" destOrd="0" presId="urn:microsoft.com/office/officeart/2005/8/layout/orgChart1"/>
    <dgm:cxn modelId="{33379355-8F79-413F-8889-D5350932483B}" type="presOf" srcId="{E88EC78A-0806-49DD-A271-91E7E0B09843}" destId="{07D40E20-2889-421D-9EC2-7B9896DBE98C}" srcOrd="0" destOrd="0" presId="urn:microsoft.com/office/officeart/2005/8/layout/orgChart1"/>
    <dgm:cxn modelId="{25486A2A-B93C-464B-95CA-F11E4874B42C}" type="presOf" srcId="{B275199C-1636-488E-A30B-D2EAB1C874E6}" destId="{F8371EAD-2B61-44DA-B68C-86C9B540BD04}" srcOrd="0" destOrd="0" presId="urn:microsoft.com/office/officeart/2005/8/layout/orgChart1"/>
    <dgm:cxn modelId="{44E5E3C6-2BB0-4638-A208-BA1DCFAC0767}" type="presOf" srcId="{130E75FF-84A3-488D-BC7E-062BC569DE77}" destId="{FD6185CB-9EDE-4449-AA56-37A9EA6492F0}" srcOrd="1" destOrd="0" presId="urn:microsoft.com/office/officeart/2005/8/layout/orgChart1"/>
    <dgm:cxn modelId="{5CB09453-18A3-4B9E-A9FD-613E5585265B}" type="presOf" srcId="{0F2A30CD-FFF3-4C09-837C-05C54AE8D178}" destId="{0FC2FDC4-117A-4FCD-962A-36F03D1D3F0A}" srcOrd="0" destOrd="0" presId="urn:microsoft.com/office/officeart/2005/8/layout/orgChart1"/>
    <dgm:cxn modelId="{800D4AF2-BBAA-4D4E-AD02-67359322B93E}" type="presOf" srcId="{95CBB082-F3D7-404C-9E70-1C2F7F0FEA8A}" destId="{4DAB4D39-B1C3-40B6-94EF-96133A21F72B}" srcOrd="1" destOrd="0" presId="urn:microsoft.com/office/officeart/2005/8/layout/orgChart1"/>
    <dgm:cxn modelId="{8913CEC6-97D5-4891-BA4E-1DC878D8C75F}" type="presOf" srcId="{41446A45-4A29-459E-BBF9-5E401DF4FCC4}" destId="{FCE32D7B-93DC-4B30-B1B4-543917A1DABE}" srcOrd="0" destOrd="0" presId="urn:microsoft.com/office/officeart/2005/8/layout/orgChart1"/>
    <dgm:cxn modelId="{093D2029-90B6-4C23-8F64-F98E01D842F1}" srcId="{DAC02A56-21E0-4896-B46D-230AACD22231}" destId="{95CBB082-F3D7-404C-9E70-1C2F7F0FEA8A}" srcOrd="0" destOrd="0" parTransId="{01E34240-4769-4F54-B9AB-7BA7A215BF67}" sibTransId="{906E56E8-2C41-4BCA-B386-8C3896727B57}"/>
    <dgm:cxn modelId="{ED2DFC09-06C2-42E0-99CF-CD5B37CB5F62}" srcId="{130E75FF-84A3-488D-BC7E-062BC569DE77}" destId="{41446A45-4A29-459E-BBF9-5E401DF4FCC4}" srcOrd="0" destOrd="0" parTransId="{E88EC78A-0806-49DD-A271-91E7E0B09843}" sibTransId="{8031D4E3-C6C0-4C68-9B89-E1C5FE1F4C40}"/>
    <dgm:cxn modelId="{C56AA3C8-F041-46CB-9EA6-9C5EBD82B0E0}" type="presOf" srcId="{BAA8E3A3-852A-4E56-8F2F-77C12BB249B2}" destId="{7EC7A5BA-BF77-4976-A18D-C21C145AAD6F}" srcOrd="1" destOrd="0" presId="urn:microsoft.com/office/officeart/2005/8/layout/orgChart1"/>
    <dgm:cxn modelId="{F79106D7-854C-47AA-B593-611049DB7217}" srcId="{95CBB082-F3D7-404C-9E70-1C2F7F0FEA8A}" destId="{74299541-6FA7-4E73-8580-FDE523993486}" srcOrd="1" destOrd="0" parTransId="{BBD7FDEB-A8DC-4E72-A80B-86AD91BB0096}" sibTransId="{2DC61455-029D-4128-9469-B74BCE1AB24B}"/>
    <dgm:cxn modelId="{C5D73867-76CC-4C27-B2BE-4DDAFC5EA3EF}" type="presOf" srcId="{130E75FF-84A3-488D-BC7E-062BC569DE77}" destId="{7DCDD24D-D9C0-4CBA-B1E5-8305C4E36C68}" srcOrd="0" destOrd="0" presId="urn:microsoft.com/office/officeart/2005/8/layout/orgChart1"/>
    <dgm:cxn modelId="{56715E20-6F6B-4860-B2CA-7CEFCB699A06}" type="presOf" srcId="{41446A45-4A29-459E-BBF9-5E401DF4FCC4}" destId="{D53BE0CE-0418-479B-A1C4-3133CF13E4E5}" srcOrd="1" destOrd="0" presId="urn:microsoft.com/office/officeart/2005/8/layout/orgChart1"/>
    <dgm:cxn modelId="{F5EA714A-F157-4322-8C29-CEA5AA0418D6}" type="presOf" srcId="{BBD7FDEB-A8DC-4E72-A80B-86AD91BB0096}" destId="{DC637A2B-27E0-4F1E-B7AD-2BD013C9E29C}" srcOrd="0" destOrd="0" presId="urn:microsoft.com/office/officeart/2005/8/layout/orgChart1"/>
    <dgm:cxn modelId="{09798DB4-CAE6-42E1-A53D-E406260B3F8C}" type="presOf" srcId="{F1DA00B8-BBBB-49C3-9AC0-1B13DBAFF4A9}" destId="{6B2BE2D4-A19D-4CD0-981B-91AB4509042D}" srcOrd="0" destOrd="0" presId="urn:microsoft.com/office/officeart/2005/8/layout/orgChart1"/>
    <dgm:cxn modelId="{1C7513B6-CAEE-4776-ADC4-632730BA1E5C}" type="presOf" srcId="{BF440DC7-849A-4202-8AC6-B6D74617B54B}" destId="{706FFAAD-71CC-43A9-BF9F-153A32472D44}" srcOrd="0" destOrd="0" presId="urn:microsoft.com/office/officeart/2005/8/layout/orgChart1"/>
    <dgm:cxn modelId="{6A087F17-0E1B-4CA6-9AC1-4F988A4BB109}" type="presOf" srcId="{95CBB082-F3D7-404C-9E70-1C2F7F0FEA8A}" destId="{C128CDAD-1DF4-46CB-BEEF-5809FDFE4EA1}" srcOrd="0" destOrd="0" presId="urn:microsoft.com/office/officeart/2005/8/layout/orgChart1"/>
    <dgm:cxn modelId="{FDAA8555-BFEE-412F-8B09-DE30B54786C6}" type="presOf" srcId="{BAA8E3A3-852A-4E56-8F2F-77C12BB249B2}" destId="{34BF4410-1868-4232-87E4-85E4BAD212D0}" srcOrd="0" destOrd="0" presId="urn:microsoft.com/office/officeart/2005/8/layout/orgChart1"/>
    <dgm:cxn modelId="{31AC8FC0-E3C3-4D6F-8807-9EEE3B4E9726}" srcId="{7BE7DB6D-1FD1-47AF-8278-200745FE9A2A}" destId="{F1DA00B8-BBBB-49C3-9AC0-1B13DBAFF4A9}" srcOrd="0" destOrd="0" parTransId="{4B69EDF5-506B-44D5-A529-3638B780FF43}" sibTransId="{BCF2B3F2-F747-4081-80C7-43C50CDAB06F}"/>
    <dgm:cxn modelId="{F8F125E0-1DFA-484B-8234-E7475F1A7099}" type="presOf" srcId="{DAC02A56-21E0-4896-B46D-230AACD22231}" destId="{1AC56AF3-CB5A-4145-952F-BC4FBED37658}" srcOrd="0" destOrd="0" presId="urn:microsoft.com/office/officeart/2005/8/layout/orgChart1"/>
    <dgm:cxn modelId="{7996758D-3D87-4425-8FFD-D374CE0BCE8B}" srcId="{95CBB082-F3D7-404C-9E70-1C2F7F0FEA8A}" destId="{130E75FF-84A3-488D-BC7E-062BC569DE77}" srcOrd="0" destOrd="0" parTransId="{BF440DC7-849A-4202-8AC6-B6D74617B54B}" sibTransId="{A2A1096A-8D27-49B8-A396-5A9E5F180EBB}"/>
    <dgm:cxn modelId="{AA0B09EB-DAEA-443D-97BD-FF033CA8264B}" type="presOf" srcId="{7BE7DB6D-1FD1-47AF-8278-200745FE9A2A}" destId="{5C3E2BAE-022F-449F-AC07-03243E58339E}" srcOrd="0" destOrd="0" presId="urn:microsoft.com/office/officeart/2005/8/layout/orgChart1"/>
    <dgm:cxn modelId="{ACC47AE3-AB55-4306-A9C1-F4BCA555FE4F}" type="presOf" srcId="{74299541-6FA7-4E73-8580-FDE523993486}" destId="{D5E15202-E268-454D-854D-08CD2F94A92D}" srcOrd="0" destOrd="0" presId="urn:microsoft.com/office/officeart/2005/8/layout/orgChart1"/>
    <dgm:cxn modelId="{0163BFBA-FE0B-4A17-B9B8-E7D24DB7665B}" type="presParOf" srcId="{1AC56AF3-CB5A-4145-952F-BC4FBED37658}" destId="{380F2A98-F741-4E15-8BA8-FE2431A163FA}" srcOrd="0" destOrd="0" presId="urn:microsoft.com/office/officeart/2005/8/layout/orgChart1"/>
    <dgm:cxn modelId="{5C44FDA6-6A62-4269-BD40-F9C61520502A}" type="presParOf" srcId="{380F2A98-F741-4E15-8BA8-FE2431A163FA}" destId="{50A73571-F33F-496E-80EB-7465036F10A1}" srcOrd="0" destOrd="0" presId="urn:microsoft.com/office/officeart/2005/8/layout/orgChart1"/>
    <dgm:cxn modelId="{7AF90351-DA87-4C44-AC90-699D1547CEF0}" type="presParOf" srcId="{50A73571-F33F-496E-80EB-7465036F10A1}" destId="{C128CDAD-1DF4-46CB-BEEF-5809FDFE4EA1}" srcOrd="0" destOrd="0" presId="urn:microsoft.com/office/officeart/2005/8/layout/orgChart1"/>
    <dgm:cxn modelId="{698F0FF6-5C27-44D8-BDB0-6EC710B96548}" type="presParOf" srcId="{50A73571-F33F-496E-80EB-7465036F10A1}" destId="{4DAB4D39-B1C3-40B6-94EF-96133A21F72B}" srcOrd="1" destOrd="0" presId="urn:microsoft.com/office/officeart/2005/8/layout/orgChart1"/>
    <dgm:cxn modelId="{9D4B42D7-5ECA-424E-BBC9-D9E2F9F3F7A7}" type="presParOf" srcId="{380F2A98-F741-4E15-8BA8-FE2431A163FA}" destId="{2350D9A5-95B7-45AE-B37E-18A348B0B3A7}" srcOrd="1" destOrd="0" presId="urn:microsoft.com/office/officeart/2005/8/layout/orgChart1"/>
    <dgm:cxn modelId="{DC341E98-364F-42C4-BADF-8C295EBA41FA}" type="presParOf" srcId="{2350D9A5-95B7-45AE-B37E-18A348B0B3A7}" destId="{706FFAAD-71CC-43A9-BF9F-153A32472D44}" srcOrd="0" destOrd="0" presId="urn:microsoft.com/office/officeart/2005/8/layout/orgChart1"/>
    <dgm:cxn modelId="{FC94388D-B0AE-4EB5-8758-BCBE4AD67DD7}" type="presParOf" srcId="{2350D9A5-95B7-45AE-B37E-18A348B0B3A7}" destId="{7F713AD0-EB89-41B7-BE38-ECACD64CCEFD}" srcOrd="1" destOrd="0" presId="urn:microsoft.com/office/officeart/2005/8/layout/orgChart1"/>
    <dgm:cxn modelId="{3F324D4E-B531-495D-86F5-2622F17C9545}" type="presParOf" srcId="{7F713AD0-EB89-41B7-BE38-ECACD64CCEFD}" destId="{F8D495FC-8ED6-47B3-9073-C4127B113274}" srcOrd="0" destOrd="0" presId="urn:microsoft.com/office/officeart/2005/8/layout/orgChart1"/>
    <dgm:cxn modelId="{EA7BD56C-78CD-4A1C-9001-F0DDA5D2D21A}" type="presParOf" srcId="{F8D495FC-8ED6-47B3-9073-C4127B113274}" destId="{7DCDD24D-D9C0-4CBA-B1E5-8305C4E36C68}" srcOrd="0" destOrd="0" presId="urn:microsoft.com/office/officeart/2005/8/layout/orgChart1"/>
    <dgm:cxn modelId="{186A1027-9B1A-4B48-9886-9F115DB92BE6}" type="presParOf" srcId="{F8D495FC-8ED6-47B3-9073-C4127B113274}" destId="{FD6185CB-9EDE-4449-AA56-37A9EA6492F0}" srcOrd="1" destOrd="0" presId="urn:microsoft.com/office/officeart/2005/8/layout/orgChart1"/>
    <dgm:cxn modelId="{F35098C9-9B97-448F-9AF2-730134E06ABD}" type="presParOf" srcId="{7F713AD0-EB89-41B7-BE38-ECACD64CCEFD}" destId="{3DFC749E-06B4-410B-9BCF-E4559A1646E3}" srcOrd="1" destOrd="0" presId="urn:microsoft.com/office/officeart/2005/8/layout/orgChart1"/>
    <dgm:cxn modelId="{4112C525-D699-42B1-A5D5-E340F4B82C0E}" type="presParOf" srcId="{3DFC749E-06B4-410B-9BCF-E4559A1646E3}" destId="{07D40E20-2889-421D-9EC2-7B9896DBE98C}" srcOrd="0" destOrd="0" presId="urn:microsoft.com/office/officeart/2005/8/layout/orgChart1"/>
    <dgm:cxn modelId="{B81D6104-BCAF-4A56-8993-9A038F44EBD9}" type="presParOf" srcId="{3DFC749E-06B4-410B-9BCF-E4559A1646E3}" destId="{4F6DFC72-9B93-4B3B-833B-AFE4D96AC1B4}" srcOrd="1" destOrd="0" presId="urn:microsoft.com/office/officeart/2005/8/layout/orgChart1"/>
    <dgm:cxn modelId="{B0A15D1A-2D2B-4220-BC5B-4D385A8D3508}" type="presParOf" srcId="{4F6DFC72-9B93-4B3B-833B-AFE4D96AC1B4}" destId="{39B7362F-AEA7-49EC-A735-E2A89520B42C}" srcOrd="0" destOrd="0" presId="urn:microsoft.com/office/officeart/2005/8/layout/orgChart1"/>
    <dgm:cxn modelId="{0D73FE5F-28D7-4A2F-8A35-5A57388EB481}" type="presParOf" srcId="{39B7362F-AEA7-49EC-A735-E2A89520B42C}" destId="{FCE32D7B-93DC-4B30-B1B4-543917A1DABE}" srcOrd="0" destOrd="0" presId="urn:microsoft.com/office/officeart/2005/8/layout/orgChart1"/>
    <dgm:cxn modelId="{AC6E2255-21C7-423C-A9BE-B1485B340F6F}" type="presParOf" srcId="{39B7362F-AEA7-49EC-A735-E2A89520B42C}" destId="{D53BE0CE-0418-479B-A1C4-3133CF13E4E5}" srcOrd="1" destOrd="0" presId="urn:microsoft.com/office/officeart/2005/8/layout/orgChart1"/>
    <dgm:cxn modelId="{FA7458DC-9C96-4EEF-AF95-ECC8ADD7A150}" type="presParOf" srcId="{4F6DFC72-9B93-4B3B-833B-AFE4D96AC1B4}" destId="{6BADECEB-3993-470F-843D-D6519BE8E1AE}" srcOrd="1" destOrd="0" presId="urn:microsoft.com/office/officeart/2005/8/layout/orgChart1"/>
    <dgm:cxn modelId="{ACF3F441-2EC0-4EF7-BFE8-5754D82716FA}" type="presParOf" srcId="{4F6DFC72-9B93-4B3B-833B-AFE4D96AC1B4}" destId="{E2F0377B-DAD1-4C11-BE6A-3A9A9A326754}" srcOrd="2" destOrd="0" presId="urn:microsoft.com/office/officeart/2005/8/layout/orgChart1"/>
    <dgm:cxn modelId="{4836FEFB-357D-4FAE-9DB3-FA6471B1A4D8}" type="presParOf" srcId="{7F713AD0-EB89-41B7-BE38-ECACD64CCEFD}" destId="{1A339FD7-2D50-403E-B865-5BD0C825935A}" srcOrd="2" destOrd="0" presId="urn:microsoft.com/office/officeart/2005/8/layout/orgChart1"/>
    <dgm:cxn modelId="{90C393CC-6C06-4E9E-A157-284AB69B9386}" type="presParOf" srcId="{2350D9A5-95B7-45AE-B37E-18A348B0B3A7}" destId="{DC637A2B-27E0-4F1E-B7AD-2BD013C9E29C}" srcOrd="2" destOrd="0" presId="urn:microsoft.com/office/officeart/2005/8/layout/orgChart1"/>
    <dgm:cxn modelId="{5A3A6339-D8C0-4AA3-AD71-AEA7CABD75C1}" type="presParOf" srcId="{2350D9A5-95B7-45AE-B37E-18A348B0B3A7}" destId="{B287DE9D-47D7-485B-960B-4C5CE89E5DAB}" srcOrd="3" destOrd="0" presId="urn:microsoft.com/office/officeart/2005/8/layout/orgChart1"/>
    <dgm:cxn modelId="{4A368C82-7E87-450C-9B3B-0F9DCA52B7FF}" type="presParOf" srcId="{B287DE9D-47D7-485B-960B-4C5CE89E5DAB}" destId="{46F3D6AF-C697-4C1A-AC5C-C230303F1CA7}" srcOrd="0" destOrd="0" presId="urn:microsoft.com/office/officeart/2005/8/layout/orgChart1"/>
    <dgm:cxn modelId="{BA9DB301-BB0A-4606-9C57-08028CE81867}" type="presParOf" srcId="{46F3D6AF-C697-4C1A-AC5C-C230303F1CA7}" destId="{D5E15202-E268-454D-854D-08CD2F94A92D}" srcOrd="0" destOrd="0" presId="urn:microsoft.com/office/officeart/2005/8/layout/orgChart1"/>
    <dgm:cxn modelId="{7B5162CB-9C78-4A7D-AC99-5CBEF399FFD9}" type="presParOf" srcId="{46F3D6AF-C697-4C1A-AC5C-C230303F1CA7}" destId="{D61AB100-08F9-4AA0-8847-43FC41765ADD}" srcOrd="1" destOrd="0" presId="urn:microsoft.com/office/officeart/2005/8/layout/orgChart1"/>
    <dgm:cxn modelId="{E7A720FD-6A82-4C17-9F70-0E8FEBCF6E6E}" type="presParOf" srcId="{B287DE9D-47D7-485B-960B-4C5CE89E5DAB}" destId="{E0A3C597-06F8-4057-8E76-6D8992B9583A}" srcOrd="1" destOrd="0" presId="urn:microsoft.com/office/officeart/2005/8/layout/orgChart1"/>
    <dgm:cxn modelId="{8B6E7A11-AA74-4667-9F69-7F227B63FBEB}" type="presParOf" srcId="{E0A3C597-06F8-4057-8E76-6D8992B9583A}" destId="{F8371EAD-2B61-44DA-B68C-86C9B540BD04}" srcOrd="0" destOrd="0" presId="urn:microsoft.com/office/officeart/2005/8/layout/orgChart1"/>
    <dgm:cxn modelId="{192745CF-7739-4399-B608-4E2C45DD4A60}" type="presParOf" srcId="{E0A3C597-06F8-4057-8E76-6D8992B9583A}" destId="{48522BB1-B02F-4225-ADD8-C43A747FC3AD}" srcOrd="1" destOrd="0" presId="urn:microsoft.com/office/officeart/2005/8/layout/orgChart1"/>
    <dgm:cxn modelId="{8E3594A3-5D4C-4C0C-88C3-DC8FEFE63CD6}" type="presParOf" srcId="{48522BB1-B02F-4225-ADD8-C43A747FC3AD}" destId="{36931425-A645-4408-B860-6215033503B4}" srcOrd="0" destOrd="0" presId="urn:microsoft.com/office/officeart/2005/8/layout/orgChart1"/>
    <dgm:cxn modelId="{E1E4B555-D8F5-47FD-A5EF-50626D827029}" type="presParOf" srcId="{36931425-A645-4408-B860-6215033503B4}" destId="{34BF4410-1868-4232-87E4-85E4BAD212D0}" srcOrd="0" destOrd="0" presId="urn:microsoft.com/office/officeart/2005/8/layout/orgChart1"/>
    <dgm:cxn modelId="{9C8BDA3D-3E80-4AF5-AD7A-6E95B9D7C424}" type="presParOf" srcId="{36931425-A645-4408-B860-6215033503B4}" destId="{7EC7A5BA-BF77-4976-A18D-C21C145AAD6F}" srcOrd="1" destOrd="0" presId="urn:microsoft.com/office/officeart/2005/8/layout/orgChart1"/>
    <dgm:cxn modelId="{7C96D585-7AE0-496B-BDA5-3E6DF1281951}" type="presParOf" srcId="{48522BB1-B02F-4225-ADD8-C43A747FC3AD}" destId="{6AAC6232-31E1-4465-8951-0207620F8565}" srcOrd="1" destOrd="0" presId="urn:microsoft.com/office/officeart/2005/8/layout/orgChart1"/>
    <dgm:cxn modelId="{BD7511AB-9D97-434A-86D8-86E7E86B2B85}" type="presParOf" srcId="{48522BB1-B02F-4225-ADD8-C43A747FC3AD}" destId="{02308F56-6A8E-485A-BB7D-FF255AD2D860}" srcOrd="2" destOrd="0" presId="urn:microsoft.com/office/officeart/2005/8/layout/orgChart1"/>
    <dgm:cxn modelId="{75DD61EC-1AA8-4738-9960-DABB23C91C1A}" type="presParOf" srcId="{B287DE9D-47D7-485B-960B-4C5CE89E5DAB}" destId="{5F296732-57D2-4DF6-9DA4-A46F8CD60854}" srcOrd="2" destOrd="0" presId="urn:microsoft.com/office/officeart/2005/8/layout/orgChart1"/>
    <dgm:cxn modelId="{0572F083-C859-43FB-98DE-E53DADB0B444}" type="presParOf" srcId="{2350D9A5-95B7-45AE-B37E-18A348B0B3A7}" destId="{0FC2FDC4-117A-4FCD-962A-36F03D1D3F0A}" srcOrd="4" destOrd="0" presId="urn:microsoft.com/office/officeart/2005/8/layout/orgChart1"/>
    <dgm:cxn modelId="{9412FA11-3C4E-41D9-8617-01198FD23231}" type="presParOf" srcId="{2350D9A5-95B7-45AE-B37E-18A348B0B3A7}" destId="{E3C3F3CD-36F7-4DDA-A147-455D3591606F}" srcOrd="5" destOrd="0" presId="urn:microsoft.com/office/officeart/2005/8/layout/orgChart1"/>
    <dgm:cxn modelId="{6110BE1F-14D7-43FE-B966-F4582481B762}" type="presParOf" srcId="{E3C3F3CD-36F7-4DDA-A147-455D3591606F}" destId="{C6B3EBA0-1610-4F17-A18E-8F1EBE82E12F}" srcOrd="0" destOrd="0" presId="urn:microsoft.com/office/officeart/2005/8/layout/orgChart1"/>
    <dgm:cxn modelId="{CDB69EEC-4393-4A27-AB6F-1FBE2CF45190}" type="presParOf" srcId="{C6B3EBA0-1610-4F17-A18E-8F1EBE82E12F}" destId="{5C3E2BAE-022F-449F-AC07-03243E58339E}" srcOrd="0" destOrd="0" presId="urn:microsoft.com/office/officeart/2005/8/layout/orgChart1"/>
    <dgm:cxn modelId="{7C7304AE-A9C0-411A-9D95-10F5663120A1}" type="presParOf" srcId="{C6B3EBA0-1610-4F17-A18E-8F1EBE82E12F}" destId="{F6421E7F-A82F-41DB-83CB-6BECE18FBE3F}" srcOrd="1" destOrd="0" presId="urn:microsoft.com/office/officeart/2005/8/layout/orgChart1"/>
    <dgm:cxn modelId="{5C0423DF-0FB3-48B3-BA81-3B7C779CFE59}" type="presParOf" srcId="{E3C3F3CD-36F7-4DDA-A147-455D3591606F}" destId="{F83E22FC-6B38-4FCB-A38B-105A1C4ADF4A}" srcOrd="1" destOrd="0" presId="urn:microsoft.com/office/officeart/2005/8/layout/orgChart1"/>
    <dgm:cxn modelId="{7CA75792-F7C0-4200-95A0-971159236B5E}" type="presParOf" srcId="{F83E22FC-6B38-4FCB-A38B-105A1C4ADF4A}" destId="{DE70644E-7F40-41F5-9FF9-927E95D33680}" srcOrd="0" destOrd="0" presId="urn:microsoft.com/office/officeart/2005/8/layout/orgChart1"/>
    <dgm:cxn modelId="{1B862F7D-FF9C-4C79-AD58-C20A1CA7CDD3}" type="presParOf" srcId="{F83E22FC-6B38-4FCB-A38B-105A1C4ADF4A}" destId="{E6D0CDF0-5B83-4DAB-9BC5-8FE50BEA2ACE}" srcOrd="1" destOrd="0" presId="urn:microsoft.com/office/officeart/2005/8/layout/orgChart1"/>
    <dgm:cxn modelId="{023F21F6-2ADC-49A1-9DFB-5FF04BEFD50E}" type="presParOf" srcId="{E6D0CDF0-5B83-4DAB-9BC5-8FE50BEA2ACE}" destId="{2BD8339A-0073-47C6-8CDF-AF77FE163A99}" srcOrd="0" destOrd="0" presId="urn:microsoft.com/office/officeart/2005/8/layout/orgChart1"/>
    <dgm:cxn modelId="{6A50E630-E20D-412F-9C55-41794718DC0D}" type="presParOf" srcId="{2BD8339A-0073-47C6-8CDF-AF77FE163A99}" destId="{6B2BE2D4-A19D-4CD0-981B-91AB4509042D}" srcOrd="0" destOrd="0" presId="urn:microsoft.com/office/officeart/2005/8/layout/orgChart1"/>
    <dgm:cxn modelId="{4BE3B1F1-5391-4D28-9FAE-30D382A86A50}" type="presParOf" srcId="{2BD8339A-0073-47C6-8CDF-AF77FE163A99}" destId="{C8EF42B5-A2D0-4B01-8F58-3AE86B444023}" srcOrd="1" destOrd="0" presId="urn:microsoft.com/office/officeart/2005/8/layout/orgChart1"/>
    <dgm:cxn modelId="{5B54A13B-C816-4708-B63F-AFB8B14024CD}" type="presParOf" srcId="{E6D0CDF0-5B83-4DAB-9BC5-8FE50BEA2ACE}" destId="{979ADB67-89B1-4298-8BD9-922EC87AD369}" srcOrd="1" destOrd="0" presId="urn:microsoft.com/office/officeart/2005/8/layout/orgChart1"/>
    <dgm:cxn modelId="{4F2EA1D4-2F25-4181-B78A-5F7A659CA793}" type="presParOf" srcId="{E6D0CDF0-5B83-4DAB-9BC5-8FE50BEA2ACE}" destId="{F74F1D36-C712-413E-9580-1BC5110FDE0E}" srcOrd="2" destOrd="0" presId="urn:microsoft.com/office/officeart/2005/8/layout/orgChart1"/>
    <dgm:cxn modelId="{A4DCE777-DA27-45AD-86FF-700835E9700A}" type="presParOf" srcId="{E3C3F3CD-36F7-4DDA-A147-455D3591606F}" destId="{973873B6-958B-4E09-9723-1B63F66AB7FF}" srcOrd="2" destOrd="0" presId="urn:microsoft.com/office/officeart/2005/8/layout/orgChart1"/>
    <dgm:cxn modelId="{26B66E33-7B51-4535-AD00-D75E1A1B48BF}" type="presParOf" srcId="{380F2A98-F741-4E15-8BA8-FE2431A163FA}" destId="{5EDE8D95-052E-48E0-8CE8-6938A63522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BA6236-2B34-4071-98BD-90143148F74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8C7E2C2-3987-4EDF-B356-74A2B00865D0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Exploatör</a:t>
          </a:r>
        </a:p>
      </dgm:t>
    </dgm:pt>
    <dgm:pt modelId="{222B9715-B89B-4F03-9F55-D922B64B588D}" type="parTrans" cxnId="{5711E306-730E-47FC-9C03-A196631DA109}">
      <dgm:prSet/>
      <dgm:spPr/>
      <dgm:t>
        <a:bodyPr/>
        <a:lstStyle/>
        <a:p>
          <a:endParaRPr lang="sv-SE"/>
        </a:p>
      </dgm:t>
    </dgm:pt>
    <dgm:pt modelId="{2D52BC7C-F579-4C82-9DC1-D8E44E1C8E2D}" type="sibTrans" cxnId="{5711E306-730E-47FC-9C03-A196631DA109}">
      <dgm:prSet/>
      <dgm:spPr/>
      <dgm:t>
        <a:bodyPr/>
        <a:lstStyle/>
        <a:p>
          <a:endParaRPr lang="sv-SE"/>
        </a:p>
      </dgm:t>
    </dgm:pt>
    <dgm:pt modelId="{29228045-36BB-4439-96A7-EB19BE97D87A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Underkonsult</a:t>
          </a:r>
        </a:p>
      </dgm:t>
    </dgm:pt>
    <dgm:pt modelId="{A40E36E0-3253-44B9-BA45-7799C283D498}" type="parTrans" cxnId="{88AC6425-E62F-4F43-AB9A-849F1952853D}">
      <dgm:prSet/>
      <dgm:spPr/>
      <dgm:t>
        <a:bodyPr/>
        <a:lstStyle/>
        <a:p>
          <a:endParaRPr lang="sv-SE"/>
        </a:p>
      </dgm:t>
    </dgm:pt>
    <dgm:pt modelId="{9984377D-615C-4913-AEF7-8921B91C6ECD}" type="sibTrans" cxnId="{88AC6425-E62F-4F43-AB9A-849F1952853D}">
      <dgm:prSet/>
      <dgm:spPr/>
      <dgm:t>
        <a:bodyPr/>
        <a:lstStyle/>
        <a:p>
          <a:endParaRPr lang="sv-SE"/>
        </a:p>
      </dgm:t>
    </dgm:pt>
    <dgm:pt modelId="{BBB4C993-EE36-488D-9B8C-4CFC39286884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Utredningsrapp.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MKB</a:t>
          </a:r>
        </a:p>
      </dgm:t>
    </dgm:pt>
    <dgm:pt modelId="{AD3D65A0-22EF-4AAB-B7BE-5992FBD09AC4}" type="parTrans" cxnId="{254EF493-1C02-4728-9B0A-70A2C6D2A1D1}">
      <dgm:prSet/>
      <dgm:spPr/>
      <dgm:t>
        <a:bodyPr/>
        <a:lstStyle/>
        <a:p>
          <a:endParaRPr lang="sv-SE"/>
        </a:p>
      </dgm:t>
    </dgm:pt>
    <dgm:pt modelId="{3168646A-7A2C-4F6A-8437-64A5B8652BA6}" type="sibTrans" cxnId="{254EF493-1C02-4728-9B0A-70A2C6D2A1D1}">
      <dgm:prSet/>
      <dgm:spPr/>
      <dgm:t>
        <a:bodyPr/>
        <a:lstStyle/>
        <a:p>
          <a:endParaRPr lang="sv-SE"/>
        </a:p>
      </dgm:t>
    </dgm:pt>
    <dgm:pt modelId="{6D38A564-905B-4515-91BE-3E931B103E28}" type="pres">
      <dgm:prSet presAssocID="{D0BA6236-2B34-4071-98BD-90143148F7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721AB7-DE54-42D7-9477-3378855E47CF}" type="pres">
      <dgm:prSet presAssocID="{68C7E2C2-3987-4EDF-B356-74A2B00865D0}" presName="hierRoot1" presStyleCnt="0">
        <dgm:presLayoutVars>
          <dgm:hierBranch/>
        </dgm:presLayoutVars>
      </dgm:prSet>
      <dgm:spPr/>
    </dgm:pt>
    <dgm:pt modelId="{F4A81DB1-FC7B-4C0F-8607-C5349EDF194B}" type="pres">
      <dgm:prSet presAssocID="{68C7E2C2-3987-4EDF-B356-74A2B00865D0}" presName="rootComposite1" presStyleCnt="0"/>
      <dgm:spPr/>
    </dgm:pt>
    <dgm:pt modelId="{75EE6269-E464-4E8F-AF29-9BEDF800DE46}" type="pres">
      <dgm:prSet presAssocID="{68C7E2C2-3987-4EDF-B356-74A2B00865D0}" presName="rootText1" presStyleLbl="node0" presStyleIdx="0" presStyleCnt="1" custLinFactNeighborY="297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BA150A2D-583E-4C9B-B4AF-D7AA8F60C9CB}" type="pres">
      <dgm:prSet presAssocID="{68C7E2C2-3987-4EDF-B356-74A2B00865D0}" presName="rootConnector1" presStyleLbl="node1" presStyleIdx="0" presStyleCnt="0"/>
      <dgm:spPr/>
      <dgm:t>
        <a:bodyPr/>
        <a:lstStyle/>
        <a:p>
          <a:endParaRPr lang="sv-SE"/>
        </a:p>
      </dgm:t>
    </dgm:pt>
    <dgm:pt modelId="{5E5FE61A-5482-428E-A9C7-00326FE721FB}" type="pres">
      <dgm:prSet presAssocID="{68C7E2C2-3987-4EDF-B356-74A2B00865D0}" presName="hierChild2" presStyleCnt="0"/>
      <dgm:spPr/>
    </dgm:pt>
    <dgm:pt modelId="{401C6FB1-E5FC-4633-9431-D0D729D2E60B}" type="pres">
      <dgm:prSet presAssocID="{A40E36E0-3253-44B9-BA45-7799C283D498}" presName="Name35" presStyleLbl="parChTrans1D2" presStyleIdx="0" presStyleCnt="1"/>
      <dgm:spPr/>
      <dgm:t>
        <a:bodyPr/>
        <a:lstStyle/>
        <a:p>
          <a:endParaRPr lang="sv-SE"/>
        </a:p>
      </dgm:t>
    </dgm:pt>
    <dgm:pt modelId="{EBB3A1F6-5A30-4044-B350-A959A0F18DDB}" type="pres">
      <dgm:prSet presAssocID="{29228045-36BB-4439-96A7-EB19BE97D87A}" presName="hierRoot2" presStyleCnt="0">
        <dgm:presLayoutVars>
          <dgm:hierBranch/>
        </dgm:presLayoutVars>
      </dgm:prSet>
      <dgm:spPr/>
    </dgm:pt>
    <dgm:pt modelId="{203DDDEB-D2B5-498D-BD9F-34FECC21665A}" type="pres">
      <dgm:prSet presAssocID="{29228045-36BB-4439-96A7-EB19BE97D87A}" presName="rootComposite" presStyleCnt="0"/>
      <dgm:spPr/>
    </dgm:pt>
    <dgm:pt modelId="{A3B2A87D-73AC-475B-B780-6369C6377D87}" type="pres">
      <dgm:prSet presAssocID="{29228045-36BB-4439-96A7-EB19BE97D87A}" presName="rootText" presStyleLbl="node2" presStyleIdx="0" presStyleCnt="1" custLinFactNeighborY="297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91AE8076-4FB2-4806-B134-AB5BCFD73930}" type="pres">
      <dgm:prSet presAssocID="{29228045-36BB-4439-96A7-EB19BE97D87A}" presName="rootConnector" presStyleLbl="node2" presStyleIdx="0" presStyleCnt="1"/>
      <dgm:spPr/>
      <dgm:t>
        <a:bodyPr/>
        <a:lstStyle/>
        <a:p>
          <a:endParaRPr lang="sv-SE"/>
        </a:p>
      </dgm:t>
    </dgm:pt>
    <dgm:pt modelId="{175C52D1-81D8-4A9F-9573-6D5942A48479}" type="pres">
      <dgm:prSet presAssocID="{29228045-36BB-4439-96A7-EB19BE97D87A}" presName="hierChild4" presStyleCnt="0"/>
      <dgm:spPr/>
    </dgm:pt>
    <dgm:pt modelId="{5E29321E-2C48-4531-B881-5510F82CC434}" type="pres">
      <dgm:prSet presAssocID="{AD3D65A0-22EF-4AAB-B7BE-5992FBD09AC4}" presName="Name35" presStyleLbl="parChTrans1D3" presStyleIdx="0" presStyleCnt="1"/>
      <dgm:spPr/>
      <dgm:t>
        <a:bodyPr/>
        <a:lstStyle/>
        <a:p>
          <a:endParaRPr lang="sv-SE"/>
        </a:p>
      </dgm:t>
    </dgm:pt>
    <dgm:pt modelId="{37777105-0819-4D44-BF1B-C7144EDC5100}" type="pres">
      <dgm:prSet presAssocID="{BBB4C993-EE36-488D-9B8C-4CFC39286884}" presName="hierRoot2" presStyleCnt="0">
        <dgm:presLayoutVars>
          <dgm:hierBranch val="r"/>
        </dgm:presLayoutVars>
      </dgm:prSet>
      <dgm:spPr/>
    </dgm:pt>
    <dgm:pt modelId="{C1783F7A-56A4-48DA-90CB-926B5FEE10DA}" type="pres">
      <dgm:prSet presAssocID="{BBB4C993-EE36-488D-9B8C-4CFC39286884}" presName="rootComposite" presStyleCnt="0"/>
      <dgm:spPr/>
    </dgm:pt>
    <dgm:pt modelId="{F50246F1-956C-4DAD-BDCA-8BD21FC7ED44}" type="pres">
      <dgm:prSet presAssocID="{BBB4C993-EE36-488D-9B8C-4CFC39286884}" presName="rootText" presStyleLbl="node3" presStyleIdx="0" presStyleCnt="1" custLinFactNeighborY="2977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0E92FD1B-A511-4376-949D-00A9B92512A7}" type="pres">
      <dgm:prSet presAssocID="{BBB4C993-EE36-488D-9B8C-4CFC39286884}" presName="rootConnector" presStyleLbl="node3" presStyleIdx="0" presStyleCnt="1"/>
      <dgm:spPr/>
      <dgm:t>
        <a:bodyPr/>
        <a:lstStyle/>
        <a:p>
          <a:endParaRPr lang="sv-SE"/>
        </a:p>
      </dgm:t>
    </dgm:pt>
    <dgm:pt modelId="{39326016-0093-48A4-A5FC-438766A2D5D5}" type="pres">
      <dgm:prSet presAssocID="{BBB4C993-EE36-488D-9B8C-4CFC39286884}" presName="hierChild4" presStyleCnt="0"/>
      <dgm:spPr/>
    </dgm:pt>
    <dgm:pt modelId="{CB08BB1A-796A-4469-9FBF-F27C1A49ECC8}" type="pres">
      <dgm:prSet presAssocID="{BBB4C993-EE36-488D-9B8C-4CFC39286884}" presName="hierChild5" presStyleCnt="0"/>
      <dgm:spPr/>
    </dgm:pt>
    <dgm:pt modelId="{F170ECB1-06EA-4D99-A129-A0FA3333BF38}" type="pres">
      <dgm:prSet presAssocID="{29228045-36BB-4439-96A7-EB19BE97D87A}" presName="hierChild5" presStyleCnt="0"/>
      <dgm:spPr/>
    </dgm:pt>
    <dgm:pt modelId="{D6998B5F-0D91-4B95-9362-B82AA202C44C}" type="pres">
      <dgm:prSet presAssocID="{68C7E2C2-3987-4EDF-B356-74A2B00865D0}" presName="hierChild3" presStyleCnt="0"/>
      <dgm:spPr/>
    </dgm:pt>
  </dgm:ptLst>
  <dgm:cxnLst>
    <dgm:cxn modelId="{04F99497-5B45-48BA-BF17-55AEE634A9A5}" type="presOf" srcId="{29228045-36BB-4439-96A7-EB19BE97D87A}" destId="{A3B2A87D-73AC-475B-B780-6369C6377D87}" srcOrd="0" destOrd="0" presId="urn:microsoft.com/office/officeart/2005/8/layout/orgChart1"/>
    <dgm:cxn modelId="{04DBCF09-08A5-4920-8D8A-24237C6786A3}" type="presOf" srcId="{A40E36E0-3253-44B9-BA45-7799C283D498}" destId="{401C6FB1-E5FC-4633-9431-D0D729D2E60B}" srcOrd="0" destOrd="0" presId="urn:microsoft.com/office/officeart/2005/8/layout/orgChart1"/>
    <dgm:cxn modelId="{6289DF5E-C34E-44A2-9DE8-8039B61D8A20}" type="presOf" srcId="{68C7E2C2-3987-4EDF-B356-74A2B00865D0}" destId="{BA150A2D-583E-4C9B-B4AF-D7AA8F60C9CB}" srcOrd="1" destOrd="0" presId="urn:microsoft.com/office/officeart/2005/8/layout/orgChart1"/>
    <dgm:cxn modelId="{9F0CD853-F73C-4F89-981E-EF9B077F666D}" type="presOf" srcId="{D0BA6236-2B34-4071-98BD-90143148F74F}" destId="{6D38A564-905B-4515-91BE-3E931B103E28}" srcOrd="0" destOrd="0" presId="urn:microsoft.com/office/officeart/2005/8/layout/orgChart1"/>
    <dgm:cxn modelId="{254EF493-1C02-4728-9B0A-70A2C6D2A1D1}" srcId="{29228045-36BB-4439-96A7-EB19BE97D87A}" destId="{BBB4C993-EE36-488D-9B8C-4CFC39286884}" srcOrd="0" destOrd="0" parTransId="{AD3D65A0-22EF-4AAB-B7BE-5992FBD09AC4}" sibTransId="{3168646A-7A2C-4F6A-8437-64A5B8652BA6}"/>
    <dgm:cxn modelId="{0DB4EF65-B8AC-489B-A5EF-9F91F23B45A7}" type="presOf" srcId="{68C7E2C2-3987-4EDF-B356-74A2B00865D0}" destId="{75EE6269-E464-4E8F-AF29-9BEDF800DE46}" srcOrd="0" destOrd="0" presId="urn:microsoft.com/office/officeart/2005/8/layout/orgChart1"/>
    <dgm:cxn modelId="{C0CB1F57-B365-459E-89CB-8A934CDCF523}" type="presOf" srcId="{BBB4C993-EE36-488D-9B8C-4CFC39286884}" destId="{0E92FD1B-A511-4376-949D-00A9B92512A7}" srcOrd="1" destOrd="0" presId="urn:microsoft.com/office/officeart/2005/8/layout/orgChart1"/>
    <dgm:cxn modelId="{F6E632BF-A65B-4E42-8FF6-B50830504541}" type="presOf" srcId="{29228045-36BB-4439-96A7-EB19BE97D87A}" destId="{91AE8076-4FB2-4806-B134-AB5BCFD73930}" srcOrd="1" destOrd="0" presId="urn:microsoft.com/office/officeart/2005/8/layout/orgChart1"/>
    <dgm:cxn modelId="{E55BC587-0864-4235-9DDC-995448D876A1}" type="presOf" srcId="{BBB4C993-EE36-488D-9B8C-4CFC39286884}" destId="{F50246F1-956C-4DAD-BDCA-8BD21FC7ED44}" srcOrd="0" destOrd="0" presId="urn:microsoft.com/office/officeart/2005/8/layout/orgChart1"/>
    <dgm:cxn modelId="{9CB61BE0-A046-41C9-B621-9104F6E18252}" type="presOf" srcId="{AD3D65A0-22EF-4AAB-B7BE-5992FBD09AC4}" destId="{5E29321E-2C48-4531-B881-5510F82CC434}" srcOrd="0" destOrd="0" presId="urn:microsoft.com/office/officeart/2005/8/layout/orgChart1"/>
    <dgm:cxn modelId="{88AC6425-E62F-4F43-AB9A-849F1952853D}" srcId="{68C7E2C2-3987-4EDF-B356-74A2B00865D0}" destId="{29228045-36BB-4439-96A7-EB19BE97D87A}" srcOrd="0" destOrd="0" parTransId="{A40E36E0-3253-44B9-BA45-7799C283D498}" sibTransId="{9984377D-615C-4913-AEF7-8921B91C6ECD}"/>
    <dgm:cxn modelId="{5711E306-730E-47FC-9C03-A196631DA109}" srcId="{D0BA6236-2B34-4071-98BD-90143148F74F}" destId="{68C7E2C2-3987-4EDF-B356-74A2B00865D0}" srcOrd="0" destOrd="0" parTransId="{222B9715-B89B-4F03-9F55-D922B64B588D}" sibTransId="{2D52BC7C-F579-4C82-9DC1-D8E44E1C8E2D}"/>
    <dgm:cxn modelId="{6DD162D6-67BB-4E7B-9E17-11A057162116}" type="presParOf" srcId="{6D38A564-905B-4515-91BE-3E931B103E28}" destId="{95721AB7-DE54-42D7-9477-3378855E47CF}" srcOrd="0" destOrd="0" presId="urn:microsoft.com/office/officeart/2005/8/layout/orgChart1"/>
    <dgm:cxn modelId="{5AEB30A3-7EE9-4366-A026-E5F8BFF80D3C}" type="presParOf" srcId="{95721AB7-DE54-42D7-9477-3378855E47CF}" destId="{F4A81DB1-FC7B-4C0F-8607-C5349EDF194B}" srcOrd="0" destOrd="0" presId="urn:microsoft.com/office/officeart/2005/8/layout/orgChart1"/>
    <dgm:cxn modelId="{81DDFCD7-88B6-46DE-8195-7EABFEAF3D20}" type="presParOf" srcId="{F4A81DB1-FC7B-4C0F-8607-C5349EDF194B}" destId="{75EE6269-E464-4E8F-AF29-9BEDF800DE46}" srcOrd="0" destOrd="0" presId="urn:microsoft.com/office/officeart/2005/8/layout/orgChart1"/>
    <dgm:cxn modelId="{A684579F-EBB0-458D-BB85-A07B4A4DFE09}" type="presParOf" srcId="{F4A81DB1-FC7B-4C0F-8607-C5349EDF194B}" destId="{BA150A2D-583E-4C9B-B4AF-D7AA8F60C9CB}" srcOrd="1" destOrd="0" presId="urn:microsoft.com/office/officeart/2005/8/layout/orgChart1"/>
    <dgm:cxn modelId="{5891247B-AFCC-4EE9-807C-4FA72BEAD925}" type="presParOf" srcId="{95721AB7-DE54-42D7-9477-3378855E47CF}" destId="{5E5FE61A-5482-428E-A9C7-00326FE721FB}" srcOrd="1" destOrd="0" presId="urn:microsoft.com/office/officeart/2005/8/layout/orgChart1"/>
    <dgm:cxn modelId="{CDA4755C-A2FF-4AC4-842F-B1BF66770F1A}" type="presParOf" srcId="{5E5FE61A-5482-428E-A9C7-00326FE721FB}" destId="{401C6FB1-E5FC-4633-9431-D0D729D2E60B}" srcOrd="0" destOrd="0" presId="urn:microsoft.com/office/officeart/2005/8/layout/orgChart1"/>
    <dgm:cxn modelId="{2686749A-FB80-4894-BF8A-96B6787FA270}" type="presParOf" srcId="{5E5FE61A-5482-428E-A9C7-00326FE721FB}" destId="{EBB3A1F6-5A30-4044-B350-A959A0F18DDB}" srcOrd="1" destOrd="0" presId="urn:microsoft.com/office/officeart/2005/8/layout/orgChart1"/>
    <dgm:cxn modelId="{45E0A1D9-8A9E-4778-AB29-89106775EB73}" type="presParOf" srcId="{EBB3A1F6-5A30-4044-B350-A959A0F18DDB}" destId="{203DDDEB-D2B5-498D-BD9F-34FECC21665A}" srcOrd="0" destOrd="0" presId="urn:microsoft.com/office/officeart/2005/8/layout/orgChart1"/>
    <dgm:cxn modelId="{9C3FA344-1E45-4E80-A916-A3923AE9C04F}" type="presParOf" srcId="{203DDDEB-D2B5-498D-BD9F-34FECC21665A}" destId="{A3B2A87D-73AC-475B-B780-6369C6377D87}" srcOrd="0" destOrd="0" presId="urn:microsoft.com/office/officeart/2005/8/layout/orgChart1"/>
    <dgm:cxn modelId="{B1F02885-CA90-43F5-A209-68CC3A725F35}" type="presParOf" srcId="{203DDDEB-D2B5-498D-BD9F-34FECC21665A}" destId="{91AE8076-4FB2-4806-B134-AB5BCFD73930}" srcOrd="1" destOrd="0" presId="urn:microsoft.com/office/officeart/2005/8/layout/orgChart1"/>
    <dgm:cxn modelId="{80D37F02-96E9-4785-B989-2523F7AC702B}" type="presParOf" srcId="{EBB3A1F6-5A30-4044-B350-A959A0F18DDB}" destId="{175C52D1-81D8-4A9F-9573-6D5942A48479}" srcOrd="1" destOrd="0" presId="urn:microsoft.com/office/officeart/2005/8/layout/orgChart1"/>
    <dgm:cxn modelId="{CB136AE9-8DF5-4A77-BFD4-BA791F75D7E9}" type="presParOf" srcId="{175C52D1-81D8-4A9F-9573-6D5942A48479}" destId="{5E29321E-2C48-4531-B881-5510F82CC434}" srcOrd="0" destOrd="0" presId="urn:microsoft.com/office/officeart/2005/8/layout/orgChart1"/>
    <dgm:cxn modelId="{A716E745-B44B-4379-B513-2CD7D16C40ED}" type="presParOf" srcId="{175C52D1-81D8-4A9F-9573-6D5942A48479}" destId="{37777105-0819-4D44-BF1B-C7144EDC5100}" srcOrd="1" destOrd="0" presId="urn:microsoft.com/office/officeart/2005/8/layout/orgChart1"/>
    <dgm:cxn modelId="{A4D51AAD-54E6-4BFE-810F-0966CA7AF98E}" type="presParOf" srcId="{37777105-0819-4D44-BF1B-C7144EDC5100}" destId="{C1783F7A-56A4-48DA-90CB-926B5FEE10DA}" srcOrd="0" destOrd="0" presId="urn:microsoft.com/office/officeart/2005/8/layout/orgChart1"/>
    <dgm:cxn modelId="{379925C8-00BD-4AB1-9A6E-B8EDF9EFC2A8}" type="presParOf" srcId="{C1783F7A-56A4-48DA-90CB-926B5FEE10DA}" destId="{F50246F1-956C-4DAD-BDCA-8BD21FC7ED44}" srcOrd="0" destOrd="0" presId="urn:microsoft.com/office/officeart/2005/8/layout/orgChart1"/>
    <dgm:cxn modelId="{378C527B-C018-4B17-91AD-8E5C9EDC2BB2}" type="presParOf" srcId="{C1783F7A-56A4-48DA-90CB-926B5FEE10DA}" destId="{0E92FD1B-A511-4376-949D-00A9B92512A7}" srcOrd="1" destOrd="0" presId="urn:microsoft.com/office/officeart/2005/8/layout/orgChart1"/>
    <dgm:cxn modelId="{17AE3C38-E302-4293-9A99-9B80222CDBD9}" type="presParOf" srcId="{37777105-0819-4D44-BF1B-C7144EDC5100}" destId="{39326016-0093-48A4-A5FC-438766A2D5D5}" srcOrd="1" destOrd="0" presId="urn:microsoft.com/office/officeart/2005/8/layout/orgChart1"/>
    <dgm:cxn modelId="{0DD5A596-76A3-4582-9D21-0FA742AEDA9B}" type="presParOf" srcId="{37777105-0819-4D44-BF1B-C7144EDC5100}" destId="{CB08BB1A-796A-4469-9FBF-F27C1A49ECC8}" srcOrd="2" destOrd="0" presId="urn:microsoft.com/office/officeart/2005/8/layout/orgChart1"/>
    <dgm:cxn modelId="{54B8CFB2-593C-420C-B30B-86099E64D01C}" type="presParOf" srcId="{EBB3A1F6-5A30-4044-B350-A959A0F18DDB}" destId="{F170ECB1-06EA-4D99-A129-A0FA3333BF38}" srcOrd="2" destOrd="0" presId="urn:microsoft.com/office/officeart/2005/8/layout/orgChart1"/>
    <dgm:cxn modelId="{F1C462ED-C238-4018-B729-DA50E9473F72}" type="presParOf" srcId="{95721AB7-DE54-42D7-9477-3378855E47CF}" destId="{D6998B5F-0D91-4B95-9362-B82AA202C4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40DE23-C763-47E9-BCA0-585249620456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E21D54B8-3387-4373-92BC-75A46E9C102A}">
      <dgm:prSet phldrT="[Text]"/>
      <dgm:spPr>
        <a:ln>
          <a:solidFill>
            <a:srgbClr val="CC004C"/>
          </a:solidFill>
        </a:ln>
      </dgm:spPr>
      <dgm:t>
        <a:bodyPr/>
        <a:lstStyle/>
        <a:p>
          <a:r>
            <a:rPr lang="sv-SE" dirty="0" smtClean="0"/>
            <a:t>1980 	</a:t>
          </a:r>
          <a:endParaRPr lang="sv-SE" dirty="0"/>
        </a:p>
      </dgm:t>
    </dgm:pt>
    <dgm:pt modelId="{00E9D586-2124-492F-9CB0-42AA0502EBF2}" type="parTrans" cxnId="{4A8EDD81-5146-48F3-9E67-0DE7DAFCB258}">
      <dgm:prSet/>
      <dgm:spPr/>
      <dgm:t>
        <a:bodyPr/>
        <a:lstStyle/>
        <a:p>
          <a:endParaRPr lang="sv-SE"/>
        </a:p>
      </dgm:t>
    </dgm:pt>
    <dgm:pt modelId="{498CE895-F69C-4824-88EF-78F6A4798A6A}" type="sibTrans" cxnId="{4A8EDD81-5146-48F3-9E67-0DE7DAFCB258}">
      <dgm:prSet/>
      <dgm:spPr/>
      <dgm:t>
        <a:bodyPr/>
        <a:lstStyle/>
        <a:p>
          <a:endParaRPr lang="sv-SE"/>
        </a:p>
      </dgm:t>
    </dgm:pt>
    <dgm:pt modelId="{3CCCEBD8-5EC3-40B0-8D92-C9202DF222CF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dirty="0" smtClean="0"/>
            <a:t>1985</a:t>
          </a:r>
          <a:endParaRPr lang="sv-SE" dirty="0"/>
        </a:p>
      </dgm:t>
    </dgm:pt>
    <dgm:pt modelId="{1E222D21-EDE8-416E-94CA-39E9DD2B15D0}" type="parTrans" cxnId="{D7AC4D60-4B4C-4A08-B174-36DF5131CDAC}">
      <dgm:prSet/>
      <dgm:spPr/>
      <dgm:t>
        <a:bodyPr/>
        <a:lstStyle/>
        <a:p>
          <a:endParaRPr lang="sv-SE"/>
        </a:p>
      </dgm:t>
    </dgm:pt>
    <dgm:pt modelId="{F3E0EF74-B761-42E3-ADFE-D372CB22F3F7}" type="sibTrans" cxnId="{D7AC4D60-4B4C-4A08-B174-36DF5131CDAC}">
      <dgm:prSet/>
      <dgm:spPr/>
      <dgm:t>
        <a:bodyPr/>
        <a:lstStyle/>
        <a:p>
          <a:endParaRPr lang="sv-SE"/>
        </a:p>
      </dgm:t>
    </dgm:pt>
    <dgm:pt modelId="{6313F252-03B1-42E0-8DA5-E80F47A8E4F3}">
      <dgm:prSet phldrT="[Text]"/>
      <dgm:spPr/>
      <dgm:t>
        <a:bodyPr/>
        <a:lstStyle/>
        <a:p>
          <a:r>
            <a:rPr lang="sv-SE" dirty="0" smtClean="0"/>
            <a:t>1990</a:t>
          </a:r>
          <a:endParaRPr lang="sv-SE" dirty="0"/>
        </a:p>
      </dgm:t>
    </dgm:pt>
    <dgm:pt modelId="{39DB7C75-6CE0-4A4E-AA9A-D5614A6C9862}" type="parTrans" cxnId="{413B0917-80F8-44F8-9573-3FC3DFD97043}">
      <dgm:prSet/>
      <dgm:spPr/>
      <dgm:t>
        <a:bodyPr/>
        <a:lstStyle/>
        <a:p>
          <a:endParaRPr lang="sv-SE"/>
        </a:p>
      </dgm:t>
    </dgm:pt>
    <dgm:pt modelId="{E855724E-4A96-4C13-BB56-0AF887BBFEAF}" type="sibTrans" cxnId="{413B0917-80F8-44F8-9573-3FC3DFD97043}">
      <dgm:prSet/>
      <dgm:spPr/>
      <dgm:t>
        <a:bodyPr/>
        <a:lstStyle/>
        <a:p>
          <a:endParaRPr lang="sv-SE"/>
        </a:p>
      </dgm:t>
    </dgm:pt>
    <dgm:pt modelId="{81D71425-3068-44FD-BDB7-43DF05B18040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dirty="0" smtClean="0"/>
            <a:t>1995</a:t>
          </a:r>
          <a:endParaRPr lang="sv-SE" dirty="0"/>
        </a:p>
      </dgm:t>
    </dgm:pt>
    <dgm:pt modelId="{8438F5CD-6DE0-4066-8DC5-41E115215DAE}" type="parTrans" cxnId="{70C9C857-44C0-49F7-AC79-C026A4581E38}">
      <dgm:prSet/>
      <dgm:spPr/>
      <dgm:t>
        <a:bodyPr/>
        <a:lstStyle/>
        <a:p>
          <a:endParaRPr lang="sv-SE"/>
        </a:p>
      </dgm:t>
    </dgm:pt>
    <dgm:pt modelId="{EC563C75-E67B-4D04-B73B-B276ED58FF7F}" type="sibTrans" cxnId="{70C9C857-44C0-49F7-AC79-C026A4581E38}">
      <dgm:prSet/>
      <dgm:spPr/>
      <dgm:t>
        <a:bodyPr/>
        <a:lstStyle/>
        <a:p>
          <a:endParaRPr lang="sv-SE"/>
        </a:p>
      </dgm:t>
    </dgm:pt>
    <dgm:pt modelId="{8745891B-553D-4A32-9936-63D1F8AEA7D2}">
      <dgm:prSet phldrT="[Text]"/>
      <dgm:spPr/>
      <dgm:t>
        <a:bodyPr/>
        <a:lstStyle/>
        <a:p>
          <a:r>
            <a:rPr lang="sv-SE" dirty="0" smtClean="0"/>
            <a:t>2000</a:t>
          </a:r>
          <a:endParaRPr lang="sv-SE" dirty="0"/>
        </a:p>
      </dgm:t>
    </dgm:pt>
    <dgm:pt modelId="{F0CD3DD0-30D6-4571-B39D-2139A11AD858}" type="parTrans" cxnId="{B9624E0E-9214-4571-B5B0-D5E1DDB9F248}">
      <dgm:prSet/>
      <dgm:spPr/>
      <dgm:t>
        <a:bodyPr/>
        <a:lstStyle/>
        <a:p>
          <a:endParaRPr lang="sv-SE"/>
        </a:p>
      </dgm:t>
    </dgm:pt>
    <dgm:pt modelId="{5CD865C8-7B82-41D6-B3EF-15CC38BC4A2F}" type="sibTrans" cxnId="{B9624E0E-9214-4571-B5B0-D5E1DDB9F248}">
      <dgm:prSet/>
      <dgm:spPr/>
      <dgm:t>
        <a:bodyPr/>
        <a:lstStyle/>
        <a:p>
          <a:endParaRPr lang="sv-SE"/>
        </a:p>
      </dgm:t>
    </dgm:pt>
    <dgm:pt modelId="{D553C2CB-3295-4806-B05C-100EF0216A93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dirty="0" smtClean="0"/>
            <a:t>2005</a:t>
          </a:r>
          <a:endParaRPr lang="sv-SE" dirty="0"/>
        </a:p>
      </dgm:t>
    </dgm:pt>
    <dgm:pt modelId="{24AA81EE-EFE5-4863-81B6-74C033754DAA}" type="parTrans" cxnId="{0A446B6C-5F1D-4EAC-961D-61C2DAF0AD1C}">
      <dgm:prSet/>
      <dgm:spPr/>
      <dgm:t>
        <a:bodyPr/>
        <a:lstStyle/>
        <a:p>
          <a:endParaRPr lang="sv-SE"/>
        </a:p>
      </dgm:t>
    </dgm:pt>
    <dgm:pt modelId="{7B55830B-2264-4961-8F7A-9BEECCED5D5A}" type="sibTrans" cxnId="{0A446B6C-5F1D-4EAC-961D-61C2DAF0AD1C}">
      <dgm:prSet/>
      <dgm:spPr/>
      <dgm:t>
        <a:bodyPr/>
        <a:lstStyle/>
        <a:p>
          <a:endParaRPr lang="sv-SE"/>
        </a:p>
      </dgm:t>
    </dgm:pt>
    <dgm:pt modelId="{504BA5A0-571B-481B-A1D4-33101B8321DA}">
      <dgm:prSet phldrT="[Text]"/>
      <dgm:spPr/>
      <dgm:t>
        <a:bodyPr/>
        <a:lstStyle/>
        <a:p>
          <a:r>
            <a:rPr lang="sv-SE" dirty="0" smtClean="0"/>
            <a:t>2010</a:t>
          </a:r>
          <a:endParaRPr lang="sv-SE" dirty="0"/>
        </a:p>
      </dgm:t>
    </dgm:pt>
    <dgm:pt modelId="{7714F6ED-5043-48C3-9207-F1063F6B23AA}" type="parTrans" cxnId="{AF678CDB-0221-47E0-BB02-F50254DA043F}">
      <dgm:prSet/>
      <dgm:spPr/>
      <dgm:t>
        <a:bodyPr/>
        <a:lstStyle/>
        <a:p>
          <a:endParaRPr lang="sv-SE"/>
        </a:p>
      </dgm:t>
    </dgm:pt>
    <dgm:pt modelId="{EC821254-5CB5-4304-A0A1-D1123E041322}" type="sibTrans" cxnId="{AF678CDB-0221-47E0-BB02-F50254DA043F}">
      <dgm:prSet/>
      <dgm:spPr/>
      <dgm:t>
        <a:bodyPr/>
        <a:lstStyle/>
        <a:p>
          <a:endParaRPr lang="sv-SE"/>
        </a:p>
      </dgm:t>
    </dgm:pt>
    <dgm:pt modelId="{5E244993-CE66-4D94-935E-99167EE9CE1D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dirty="0" smtClean="0"/>
            <a:t>2015</a:t>
          </a:r>
          <a:endParaRPr lang="sv-SE" dirty="0"/>
        </a:p>
      </dgm:t>
    </dgm:pt>
    <dgm:pt modelId="{120F4379-D71F-47AD-913B-9751A5FF651A}" type="parTrans" cxnId="{3F14EAD4-4852-40D3-B901-7FB698C49C17}">
      <dgm:prSet/>
      <dgm:spPr/>
      <dgm:t>
        <a:bodyPr/>
        <a:lstStyle/>
        <a:p>
          <a:endParaRPr lang="sv-SE"/>
        </a:p>
      </dgm:t>
    </dgm:pt>
    <dgm:pt modelId="{7233A01D-0A48-4BAE-BE89-BFCEB1EB1C00}" type="sibTrans" cxnId="{3F14EAD4-4852-40D3-B901-7FB698C49C17}">
      <dgm:prSet/>
      <dgm:spPr/>
      <dgm:t>
        <a:bodyPr/>
        <a:lstStyle/>
        <a:p>
          <a:endParaRPr lang="sv-SE"/>
        </a:p>
      </dgm:t>
    </dgm:pt>
    <dgm:pt modelId="{141C6053-CEA6-4C89-A18B-B8ACC9BE2BE6}" type="pres">
      <dgm:prSet presAssocID="{E440DE23-C763-47E9-BCA0-585249620456}" presName="Name0" presStyleCnt="0">
        <dgm:presLayoutVars>
          <dgm:dir/>
          <dgm:resizeHandles val="exact"/>
        </dgm:presLayoutVars>
      </dgm:prSet>
      <dgm:spPr/>
    </dgm:pt>
    <dgm:pt modelId="{91EAD3CA-0A97-4EFD-929A-3F5C536BF982}" type="pres">
      <dgm:prSet presAssocID="{E21D54B8-3387-4373-92BC-75A46E9C102A}" presName="parTxOnly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FFB8935-D5B5-42C8-887C-18D187966FAB}" type="pres">
      <dgm:prSet presAssocID="{498CE895-F69C-4824-88EF-78F6A4798A6A}" presName="parSpace" presStyleCnt="0"/>
      <dgm:spPr/>
    </dgm:pt>
    <dgm:pt modelId="{76E965FE-6068-4606-B672-441BAFCB15D1}" type="pres">
      <dgm:prSet presAssocID="{3CCCEBD8-5EC3-40B0-8D92-C9202DF222CF}" presName="parTxOnly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8DA8107-F72D-4312-9CB6-04A56E442AE3}" type="pres">
      <dgm:prSet presAssocID="{F3E0EF74-B761-42E3-ADFE-D372CB22F3F7}" presName="parSpace" presStyleCnt="0"/>
      <dgm:spPr/>
    </dgm:pt>
    <dgm:pt modelId="{EBEF325F-A812-47C4-8DF5-E377AF1AA92C}" type="pres">
      <dgm:prSet presAssocID="{6313F252-03B1-42E0-8DA5-E80F47A8E4F3}" presName="parTxOnly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52FC834-CEDE-4035-8E5F-C864128A2382}" type="pres">
      <dgm:prSet presAssocID="{E855724E-4A96-4C13-BB56-0AF887BBFEAF}" presName="parSpace" presStyleCnt="0"/>
      <dgm:spPr/>
    </dgm:pt>
    <dgm:pt modelId="{4C46980F-F78F-453C-8676-D33EFC9F370B}" type="pres">
      <dgm:prSet presAssocID="{81D71425-3068-44FD-BDB7-43DF05B18040}" presName="parTxOnly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C2F5013-D489-4E8A-9D9C-49F19FC5C327}" type="pres">
      <dgm:prSet presAssocID="{EC563C75-E67B-4D04-B73B-B276ED58FF7F}" presName="parSpace" presStyleCnt="0"/>
      <dgm:spPr/>
    </dgm:pt>
    <dgm:pt modelId="{1EEDC535-BC0C-432D-8E32-8EFE85B08304}" type="pres">
      <dgm:prSet presAssocID="{8745891B-553D-4A32-9936-63D1F8AEA7D2}" presName="parTxOnly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5A1DDEE-359A-45D1-9179-FA9192B05827}" type="pres">
      <dgm:prSet presAssocID="{5CD865C8-7B82-41D6-B3EF-15CC38BC4A2F}" presName="parSpace" presStyleCnt="0"/>
      <dgm:spPr/>
    </dgm:pt>
    <dgm:pt modelId="{4A7F0930-3131-4759-9168-0EFB265B1DD6}" type="pres">
      <dgm:prSet presAssocID="{D553C2CB-3295-4806-B05C-100EF0216A93}" presName="parTxOnly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7B2D8E5-CA48-486E-AE11-786DC8C3B65D}" type="pres">
      <dgm:prSet presAssocID="{7B55830B-2264-4961-8F7A-9BEECCED5D5A}" presName="parSpace" presStyleCnt="0"/>
      <dgm:spPr/>
    </dgm:pt>
    <dgm:pt modelId="{2A5F9DD9-8AA1-413F-8901-D4146F9D1ACB}" type="pres">
      <dgm:prSet presAssocID="{504BA5A0-571B-481B-A1D4-33101B8321DA}" presName="parTxOnly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417626F-CC92-46AB-B785-D7DB619BD292}" type="pres">
      <dgm:prSet presAssocID="{EC821254-5CB5-4304-A0A1-D1123E041322}" presName="parSpace" presStyleCnt="0"/>
      <dgm:spPr/>
    </dgm:pt>
    <dgm:pt modelId="{69D8AF49-8B17-4E1C-AD77-70DAAE6FDB94}" type="pres">
      <dgm:prSet presAssocID="{5E244993-CE66-4D94-935E-99167EE9CE1D}" presName="parTxOnly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A446B6C-5F1D-4EAC-961D-61C2DAF0AD1C}" srcId="{E440DE23-C763-47E9-BCA0-585249620456}" destId="{D553C2CB-3295-4806-B05C-100EF0216A93}" srcOrd="5" destOrd="0" parTransId="{24AA81EE-EFE5-4863-81B6-74C033754DAA}" sibTransId="{7B55830B-2264-4961-8F7A-9BEECCED5D5A}"/>
    <dgm:cxn modelId="{4A8EDD81-5146-48F3-9E67-0DE7DAFCB258}" srcId="{E440DE23-C763-47E9-BCA0-585249620456}" destId="{E21D54B8-3387-4373-92BC-75A46E9C102A}" srcOrd="0" destOrd="0" parTransId="{00E9D586-2124-492F-9CB0-42AA0502EBF2}" sibTransId="{498CE895-F69C-4824-88EF-78F6A4798A6A}"/>
    <dgm:cxn modelId="{3F14EAD4-4852-40D3-B901-7FB698C49C17}" srcId="{E440DE23-C763-47E9-BCA0-585249620456}" destId="{5E244993-CE66-4D94-935E-99167EE9CE1D}" srcOrd="7" destOrd="0" parTransId="{120F4379-D71F-47AD-913B-9751A5FF651A}" sibTransId="{7233A01D-0A48-4BAE-BE89-BFCEB1EB1C00}"/>
    <dgm:cxn modelId="{A732DD27-414A-45F7-944E-B0F307DB7CD7}" type="presOf" srcId="{D553C2CB-3295-4806-B05C-100EF0216A93}" destId="{4A7F0930-3131-4759-9168-0EFB265B1DD6}" srcOrd="0" destOrd="0" presId="urn:microsoft.com/office/officeart/2005/8/layout/hChevron3"/>
    <dgm:cxn modelId="{93032200-FF83-4FB9-8CAD-E162658E52BF}" type="presOf" srcId="{6313F252-03B1-42E0-8DA5-E80F47A8E4F3}" destId="{EBEF325F-A812-47C4-8DF5-E377AF1AA92C}" srcOrd="0" destOrd="0" presId="urn:microsoft.com/office/officeart/2005/8/layout/hChevron3"/>
    <dgm:cxn modelId="{B9624E0E-9214-4571-B5B0-D5E1DDB9F248}" srcId="{E440DE23-C763-47E9-BCA0-585249620456}" destId="{8745891B-553D-4A32-9936-63D1F8AEA7D2}" srcOrd="4" destOrd="0" parTransId="{F0CD3DD0-30D6-4571-B39D-2139A11AD858}" sibTransId="{5CD865C8-7B82-41D6-B3EF-15CC38BC4A2F}"/>
    <dgm:cxn modelId="{26933CF3-00F4-4F83-885B-5CA7EBA7E668}" type="presOf" srcId="{E21D54B8-3387-4373-92BC-75A46E9C102A}" destId="{91EAD3CA-0A97-4EFD-929A-3F5C536BF982}" srcOrd="0" destOrd="0" presId="urn:microsoft.com/office/officeart/2005/8/layout/hChevron3"/>
    <dgm:cxn modelId="{A5C037FE-411B-45E9-BDAE-94376B2E98B5}" type="presOf" srcId="{81D71425-3068-44FD-BDB7-43DF05B18040}" destId="{4C46980F-F78F-453C-8676-D33EFC9F370B}" srcOrd="0" destOrd="0" presId="urn:microsoft.com/office/officeart/2005/8/layout/hChevron3"/>
    <dgm:cxn modelId="{413B0917-80F8-44F8-9573-3FC3DFD97043}" srcId="{E440DE23-C763-47E9-BCA0-585249620456}" destId="{6313F252-03B1-42E0-8DA5-E80F47A8E4F3}" srcOrd="2" destOrd="0" parTransId="{39DB7C75-6CE0-4A4E-AA9A-D5614A6C9862}" sibTransId="{E855724E-4A96-4C13-BB56-0AF887BBFEAF}"/>
    <dgm:cxn modelId="{70C9C857-44C0-49F7-AC79-C026A4581E38}" srcId="{E440DE23-C763-47E9-BCA0-585249620456}" destId="{81D71425-3068-44FD-BDB7-43DF05B18040}" srcOrd="3" destOrd="0" parTransId="{8438F5CD-6DE0-4066-8DC5-41E115215DAE}" sibTransId="{EC563C75-E67B-4D04-B73B-B276ED58FF7F}"/>
    <dgm:cxn modelId="{77D6FDF1-AC3C-4292-9DEB-8ADA37F9E6B1}" type="presOf" srcId="{504BA5A0-571B-481B-A1D4-33101B8321DA}" destId="{2A5F9DD9-8AA1-413F-8901-D4146F9D1ACB}" srcOrd="0" destOrd="0" presId="urn:microsoft.com/office/officeart/2005/8/layout/hChevron3"/>
    <dgm:cxn modelId="{AF678CDB-0221-47E0-BB02-F50254DA043F}" srcId="{E440DE23-C763-47E9-BCA0-585249620456}" destId="{504BA5A0-571B-481B-A1D4-33101B8321DA}" srcOrd="6" destOrd="0" parTransId="{7714F6ED-5043-48C3-9207-F1063F6B23AA}" sibTransId="{EC821254-5CB5-4304-A0A1-D1123E041322}"/>
    <dgm:cxn modelId="{642A78FF-26CD-4FD2-84A6-364AE51343E5}" type="presOf" srcId="{3CCCEBD8-5EC3-40B0-8D92-C9202DF222CF}" destId="{76E965FE-6068-4606-B672-441BAFCB15D1}" srcOrd="0" destOrd="0" presId="urn:microsoft.com/office/officeart/2005/8/layout/hChevron3"/>
    <dgm:cxn modelId="{D7AC4D60-4B4C-4A08-B174-36DF5131CDAC}" srcId="{E440DE23-C763-47E9-BCA0-585249620456}" destId="{3CCCEBD8-5EC3-40B0-8D92-C9202DF222CF}" srcOrd="1" destOrd="0" parTransId="{1E222D21-EDE8-416E-94CA-39E9DD2B15D0}" sibTransId="{F3E0EF74-B761-42E3-ADFE-D372CB22F3F7}"/>
    <dgm:cxn modelId="{0A1D564F-02C8-474C-B741-5F7BE5A214A9}" type="presOf" srcId="{8745891B-553D-4A32-9936-63D1F8AEA7D2}" destId="{1EEDC535-BC0C-432D-8E32-8EFE85B08304}" srcOrd="0" destOrd="0" presId="urn:microsoft.com/office/officeart/2005/8/layout/hChevron3"/>
    <dgm:cxn modelId="{FAC58F6C-0DDB-483F-9275-6B8DD77CECCD}" type="presOf" srcId="{E440DE23-C763-47E9-BCA0-585249620456}" destId="{141C6053-CEA6-4C89-A18B-B8ACC9BE2BE6}" srcOrd="0" destOrd="0" presId="urn:microsoft.com/office/officeart/2005/8/layout/hChevron3"/>
    <dgm:cxn modelId="{EC798926-8EAD-4A22-BD61-A581FBC29C64}" type="presOf" srcId="{5E244993-CE66-4D94-935E-99167EE9CE1D}" destId="{69D8AF49-8B17-4E1C-AD77-70DAAE6FDB94}" srcOrd="0" destOrd="0" presId="urn:microsoft.com/office/officeart/2005/8/layout/hChevron3"/>
    <dgm:cxn modelId="{CA32A5E1-9570-48E5-ADE2-A6F6E4914623}" type="presParOf" srcId="{141C6053-CEA6-4C89-A18B-B8ACC9BE2BE6}" destId="{91EAD3CA-0A97-4EFD-929A-3F5C536BF982}" srcOrd="0" destOrd="0" presId="urn:microsoft.com/office/officeart/2005/8/layout/hChevron3"/>
    <dgm:cxn modelId="{13A859DE-700C-44C2-B427-E7DA26818561}" type="presParOf" srcId="{141C6053-CEA6-4C89-A18B-B8ACC9BE2BE6}" destId="{3FFB8935-D5B5-42C8-887C-18D187966FAB}" srcOrd="1" destOrd="0" presId="urn:microsoft.com/office/officeart/2005/8/layout/hChevron3"/>
    <dgm:cxn modelId="{DAFDA781-B155-426A-B473-A8CA94FF4FCE}" type="presParOf" srcId="{141C6053-CEA6-4C89-A18B-B8ACC9BE2BE6}" destId="{76E965FE-6068-4606-B672-441BAFCB15D1}" srcOrd="2" destOrd="0" presId="urn:microsoft.com/office/officeart/2005/8/layout/hChevron3"/>
    <dgm:cxn modelId="{70EE138A-F482-43AB-A6C5-CAC654D1ECA3}" type="presParOf" srcId="{141C6053-CEA6-4C89-A18B-B8ACC9BE2BE6}" destId="{98DA8107-F72D-4312-9CB6-04A56E442AE3}" srcOrd="3" destOrd="0" presId="urn:microsoft.com/office/officeart/2005/8/layout/hChevron3"/>
    <dgm:cxn modelId="{5F0923C3-7206-4DBC-AB65-C318BA72C16B}" type="presParOf" srcId="{141C6053-CEA6-4C89-A18B-B8ACC9BE2BE6}" destId="{EBEF325F-A812-47C4-8DF5-E377AF1AA92C}" srcOrd="4" destOrd="0" presId="urn:microsoft.com/office/officeart/2005/8/layout/hChevron3"/>
    <dgm:cxn modelId="{C362256C-2B13-4944-AB26-22140A34DE95}" type="presParOf" srcId="{141C6053-CEA6-4C89-A18B-B8ACC9BE2BE6}" destId="{452FC834-CEDE-4035-8E5F-C864128A2382}" srcOrd="5" destOrd="0" presId="urn:microsoft.com/office/officeart/2005/8/layout/hChevron3"/>
    <dgm:cxn modelId="{F65FAC9D-490A-4B3F-BDB9-FD4F54CE2DAB}" type="presParOf" srcId="{141C6053-CEA6-4C89-A18B-B8ACC9BE2BE6}" destId="{4C46980F-F78F-453C-8676-D33EFC9F370B}" srcOrd="6" destOrd="0" presId="urn:microsoft.com/office/officeart/2005/8/layout/hChevron3"/>
    <dgm:cxn modelId="{1C76D274-5F8C-4158-9285-31703393F3C8}" type="presParOf" srcId="{141C6053-CEA6-4C89-A18B-B8ACC9BE2BE6}" destId="{FC2F5013-D489-4E8A-9D9C-49F19FC5C327}" srcOrd="7" destOrd="0" presId="urn:microsoft.com/office/officeart/2005/8/layout/hChevron3"/>
    <dgm:cxn modelId="{97F9344D-BED2-4EB0-B722-A381A7446CF4}" type="presParOf" srcId="{141C6053-CEA6-4C89-A18B-B8ACC9BE2BE6}" destId="{1EEDC535-BC0C-432D-8E32-8EFE85B08304}" srcOrd="8" destOrd="0" presId="urn:microsoft.com/office/officeart/2005/8/layout/hChevron3"/>
    <dgm:cxn modelId="{2D93A88B-E0CF-471A-B768-F978BEF860F8}" type="presParOf" srcId="{141C6053-CEA6-4C89-A18B-B8ACC9BE2BE6}" destId="{F5A1DDEE-359A-45D1-9179-FA9192B05827}" srcOrd="9" destOrd="0" presId="urn:microsoft.com/office/officeart/2005/8/layout/hChevron3"/>
    <dgm:cxn modelId="{C70E1D77-1FE1-4F59-BA0F-B712C4262CBE}" type="presParOf" srcId="{141C6053-CEA6-4C89-A18B-B8ACC9BE2BE6}" destId="{4A7F0930-3131-4759-9168-0EFB265B1DD6}" srcOrd="10" destOrd="0" presId="urn:microsoft.com/office/officeart/2005/8/layout/hChevron3"/>
    <dgm:cxn modelId="{A53A365E-019A-4064-A8BB-31577339AA44}" type="presParOf" srcId="{141C6053-CEA6-4C89-A18B-B8ACC9BE2BE6}" destId="{E7B2D8E5-CA48-486E-AE11-786DC8C3B65D}" srcOrd="11" destOrd="0" presId="urn:microsoft.com/office/officeart/2005/8/layout/hChevron3"/>
    <dgm:cxn modelId="{99FEE7E2-4D1B-4F45-AB96-18869F1F9A02}" type="presParOf" srcId="{141C6053-CEA6-4C89-A18B-B8ACC9BE2BE6}" destId="{2A5F9DD9-8AA1-413F-8901-D4146F9D1ACB}" srcOrd="12" destOrd="0" presId="urn:microsoft.com/office/officeart/2005/8/layout/hChevron3"/>
    <dgm:cxn modelId="{9FE0E3C8-6621-4EFB-926C-15AAE04FBF21}" type="presParOf" srcId="{141C6053-CEA6-4C89-A18B-B8ACC9BE2BE6}" destId="{8417626F-CC92-46AB-B785-D7DB619BD292}" srcOrd="13" destOrd="0" presId="urn:microsoft.com/office/officeart/2005/8/layout/hChevron3"/>
    <dgm:cxn modelId="{A68009DE-F560-4FFE-BF71-62EDE5DD6FC4}" type="presParOf" srcId="{141C6053-CEA6-4C89-A18B-B8ACC9BE2BE6}" destId="{69D8AF49-8B17-4E1C-AD77-70DAAE6FDB94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40DE23-C763-47E9-BCA0-585249620456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</dgm:pt>
    <dgm:pt modelId="{E21D54B8-3387-4373-92BC-75A46E9C102A}">
      <dgm:prSet phldrT="[Text]"/>
      <dgm:spPr>
        <a:ln>
          <a:solidFill>
            <a:srgbClr val="CC004C"/>
          </a:solidFill>
        </a:ln>
      </dgm:spPr>
      <dgm:t>
        <a:bodyPr/>
        <a:lstStyle/>
        <a:p>
          <a:r>
            <a:rPr lang="sv-SE" dirty="0" smtClean="0"/>
            <a:t>1980 	</a:t>
          </a:r>
          <a:endParaRPr lang="sv-SE" dirty="0"/>
        </a:p>
      </dgm:t>
    </dgm:pt>
    <dgm:pt modelId="{00E9D586-2124-492F-9CB0-42AA0502EBF2}" type="parTrans" cxnId="{4A8EDD81-5146-48F3-9E67-0DE7DAFCB258}">
      <dgm:prSet/>
      <dgm:spPr/>
      <dgm:t>
        <a:bodyPr/>
        <a:lstStyle/>
        <a:p>
          <a:endParaRPr lang="sv-SE"/>
        </a:p>
      </dgm:t>
    </dgm:pt>
    <dgm:pt modelId="{498CE895-F69C-4824-88EF-78F6A4798A6A}" type="sibTrans" cxnId="{4A8EDD81-5146-48F3-9E67-0DE7DAFCB258}">
      <dgm:prSet/>
      <dgm:spPr/>
      <dgm:t>
        <a:bodyPr/>
        <a:lstStyle/>
        <a:p>
          <a:endParaRPr lang="sv-SE"/>
        </a:p>
      </dgm:t>
    </dgm:pt>
    <dgm:pt modelId="{3CCCEBD8-5EC3-40B0-8D92-C9202DF222CF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dirty="0" smtClean="0"/>
            <a:t>1985</a:t>
          </a:r>
          <a:endParaRPr lang="sv-SE" dirty="0"/>
        </a:p>
      </dgm:t>
    </dgm:pt>
    <dgm:pt modelId="{1E222D21-EDE8-416E-94CA-39E9DD2B15D0}" type="parTrans" cxnId="{D7AC4D60-4B4C-4A08-B174-36DF5131CDAC}">
      <dgm:prSet/>
      <dgm:spPr/>
      <dgm:t>
        <a:bodyPr/>
        <a:lstStyle/>
        <a:p>
          <a:endParaRPr lang="sv-SE"/>
        </a:p>
      </dgm:t>
    </dgm:pt>
    <dgm:pt modelId="{F3E0EF74-B761-42E3-ADFE-D372CB22F3F7}" type="sibTrans" cxnId="{D7AC4D60-4B4C-4A08-B174-36DF5131CDAC}">
      <dgm:prSet/>
      <dgm:spPr/>
      <dgm:t>
        <a:bodyPr/>
        <a:lstStyle/>
        <a:p>
          <a:endParaRPr lang="sv-SE"/>
        </a:p>
      </dgm:t>
    </dgm:pt>
    <dgm:pt modelId="{6313F252-03B1-42E0-8DA5-E80F47A8E4F3}">
      <dgm:prSet phldrT="[Text]"/>
      <dgm:spPr/>
      <dgm:t>
        <a:bodyPr/>
        <a:lstStyle/>
        <a:p>
          <a:r>
            <a:rPr lang="sv-SE" dirty="0" smtClean="0"/>
            <a:t>1990</a:t>
          </a:r>
          <a:endParaRPr lang="sv-SE" dirty="0"/>
        </a:p>
      </dgm:t>
    </dgm:pt>
    <dgm:pt modelId="{39DB7C75-6CE0-4A4E-AA9A-D5614A6C9862}" type="parTrans" cxnId="{413B0917-80F8-44F8-9573-3FC3DFD97043}">
      <dgm:prSet/>
      <dgm:spPr/>
      <dgm:t>
        <a:bodyPr/>
        <a:lstStyle/>
        <a:p>
          <a:endParaRPr lang="sv-SE"/>
        </a:p>
      </dgm:t>
    </dgm:pt>
    <dgm:pt modelId="{E855724E-4A96-4C13-BB56-0AF887BBFEAF}" type="sibTrans" cxnId="{413B0917-80F8-44F8-9573-3FC3DFD97043}">
      <dgm:prSet/>
      <dgm:spPr/>
      <dgm:t>
        <a:bodyPr/>
        <a:lstStyle/>
        <a:p>
          <a:endParaRPr lang="sv-SE"/>
        </a:p>
      </dgm:t>
    </dgm:pt>
    <dgm:pt modelId="{81D71425-3068-44FD-BDB7-43DF05B18040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dirty="0" smtClean="0"/>
            <a:t>1995</a:t>
          </a:r>
          <a:endParaRPr lang="sv-SE" dirty="0"/>
        </a:p>
      </dgm:t>
    </dgm:pt>
    <dgm:pt modelId="{8438F5CD-6DE0-4066-8DC5-41E115215DAE}" type="parTrans" cxnId="{70C9C857-44C0-49F7-AC79-C026A4581E38}">
      <dgm:prSet/>
      <dgm:spPr/>
      <dgm:t>
        <a:bodyPr/>
        <a:lstStyle/>
        <a:p>
          <a:endParaRPr lang="sv-SE"/>
        </a:p>
      </dgm:t>
    </dgm:pt>
    <dgm:pt modelId="{EC563C75-E67B-4D04-B73B-B276ED58FF7F}" type="sibTrans" cxnId="{70C9C857-44C0-49F7-AC79-C026A4581E38}">
      <dgm:prSet/>
      <dgm:spPr/>
      <dgm:t>
        <a:bodyPr/>
        <a:lstStyle/>
        <a:p>
          <a:endParaRPr lang="sv-SE"/>
        </a:p>
      </dgm:t>
    </dgm:pt>
    <dgm:pt modelId="{8745891B-553D-4A32-9936-63D1F8AEA7D2}">
      <dgm:prSet phldrT="[Text]"/>
      <dgm:spPr/>
      <dgm:t>
        <a:bodyPr/>
        <a:lstStyle/>
        <a:p>
          <a:r>
            <a:rPr lang="sv-SE" dirty="0" smtClean="0"/>
            <a:t>2000</a:t>
          </a:r>
          <a:endParaRPr lang="sv-SE" dirty="0"/>
        </a:p>
      </dgm:t>
    </dgm:pt>
    <dgm:pt modelId="{F0CD3DD0-30D6-4571-B39D-2139A11AD858}" type="parTrans" cxnId="{B9624E0E-9214-4571-B5B0-D5E1DDB9F248}">
      <dgm:prSet/>
      <dgm:spPr/>
      <dgm:t>
        <a:bodyPr/>
        <a:lstStyle/>
        <a:p>
          <a:endParaRPr lang="sv-SE"/>
        </a:p>
      </dgm:t>
    </dgm:pt>
    <dgm:pt modelId="{5CD865C8-7B82-41D6-B3EF-15CC38BC4A2F}" type="sibTrans" cxnId="{B9624E0E-9214-4571-B5B0-D5E1DDB9F248}">
      <dgm:prSet/>
      <dgm:spPr/>
      <dgm:t>
        <a:bodyPr/>
        <a:lstStyle/>
        <a:p>
          <a:endParaRPr lang="sv-SE"/>
        </a:p>
      </dgm:t>
    </dgm:pt>
    <dgm:pt modelId="{D553C2CB-3295-4806-B05C-100EF0216A93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dirty="0" smtClean="0"/>
            <a:t>2005</a:t>
          </a:r>
          <a:endParaRPr lang="sv-SE" dirty="0"/>
        </a:p>
      </dgm:t>
    </dgm:pt>
    <dgm:pt modelId="{24AA81EE-EFE5-4863-81B6-74C033754DAA}" type="parTrans" cxnId="{0A446B6C-5F1D-4EAC-961D-61C2DAF0AD1C}">
      <dgm:prSet/>
      <dgm:spPr/>
      <dgm:t>
        <a:bodyPr/>
        <a:lstStyle/>
        <a:p>
          <a:endParaRPr lang="sv-SE"/>
        </a:p>
      </dgm:t>
    </dgm:pt>
    <dgm:pt modelId="{7B55830B-2264-4961-8F7A-9BEECCED5D5A}" type="sibTrans" cxnId="{0A446B6C-5F1D-4EAC-961D-61C2DAF0AD1C}">
      <dgm:prSet/>
      <dgm:spPr/>
      <dgm:t>
        <a:bodyPr/>
        <a:lstStyle/>
        <a:p>
          <a:endParaRPr lang="sv-SE"/>
        </a:p>
      </dgm:t>
    </dgm:pt>
    <dgm:pt modelId="{504BA5A0-571B-481B-A1D4-33101B8321DA}">
      <dgm:prSet phldrT="[Text]"/>
      <dgm:spPr/>
      <dgm:t>
        <a:bodyPr/>
        <a:lstStyle/>
        <a:p>
          <a:r>
            <a:rPr lang="sv-SE" dirty="0" smtClean="0"/>
            <a:t>2010</a:t>
          </a:r>
          <a:endParaRPr lang="sv-SE" dirty="0"/>
        </a:p>
      </dgm:t>
    </dgm:pt>
    <dgm:pt modelId="{7714F6ED-5043-48C3-9207-F1063F6B23AA}" type="parTrans" cxnId="{AF678CDB-0221-47E0-BB02-F50254DA043F}">
      <dgm:prSet/>
      <dgm:spPr/>
      <dgm:t>
        <a:bodyPr/>
        <a:lstStyle/>
        <a:p>
          <a:endParaRPr lang="sv-SE"/>
        </a:p>
      </dgm:t>
    </dgm:pt>
    <dgm:pt modelId="{EC821254-5CB5-4304-A0A1-D1123E041322}" type="sibTrans" cxnId="{AF678CDB-0221-47E0-BB02-F50254DA043F}">
      <dgm:prSet/>
      <dgm:spPr/>
      <dgm:t>
        <a:bodyPr/>
        <a:lstStyle/>
        <a:p>
          <a:endParaRPr lang="sv-SE"/>
        </a:p>
      </dgm:t>
    </dgm:pt>
    <dgm:pt modelId="{5E244993-CE66-4D94-935E-99167EE9CE1D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dirty="0" smtClean="0"/>
            <a:t>2015</a:t>
          </a:r>
          <a:endParaRPr lang="sv-SE" dirty="0"/>
        </a:p>
      </dgm:t>
    </dgm:pt>
    <dgm:pt modelId="{120F4379-D71F-47AD-913B-9751A5FF651A}" type="parTrans" cxnId="{3F14EAD4-4852-40D3-B901-7FB698C49C17}">
      <dgm:prSet/>
      <dgm:spPr/>
      <dgm:t>
        <a:bodyPr/>
        <a:lstStyle/>
        <a:p>
          <a:endParaRPr lang="sv-SE"/>
        </a:p>
      </dgm:t>
    </dgm:pt>
    <dgm:pt modelId="{7233A01D-0A48-4BAE-BE89-BFCEB1EB1C00}" type="sibTrans" cxnId="{3F14EAD4-4852-40D3-B901-7FB698C49C17}">
      <dgm:prSet/>
      <dgm:spPr/>
      <dgm:t>
        <a:bodyPr/>
        <a:lstStyle/>
        <a:p>
          <a:endParaRPr lang="sv-SE"/>
        </a:p>
      </dgm:t>
    </dgm:pt>
    <dgm:pt modelId="{141C6053-CEA6-4C89-A18B-B8ACC9BE2BE6}" type="pres">
      <dgm:prSet presAssocID="{E440DE23-C763-47E9-BCA0-585249620456}" presName="Name0" presStyleCnt="0">
        <dgm:presLayoutVars>
          <dgm:dir/>
          <dgm:resizeHandles val="exact"/>
        </dgm:presLayoutVars>
      </dgm:prSet>
      <dgm:spPr/>
    </dgm:pt>
    <dgm:pt modelId="{91EAD3CA-0A97-4EFD-929A-3F5C536BF982}" type="pres">
      <dgm:prSet presAssocID="{E21D54B8-3387-4373-92BC-75A46E9C102A}" presName="parTxOnly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FFB8935-D5B5-42C8-887C-18D187966FAB}" type="pres">
      <dgm:prSet presAssocID="{498CE895-F69C-4824-88EF-78F6A4798A6A}" presName="parSpace" presStyleCnt="0"/>
      <dgm:spPr/>
    </dgm:pt>
    <dgm:pt modelId="{76E965FE-6068-4606-B672-441BAFCB15D1}" type="pres">
      <dgm:prSet presAssocID="{3CCCEBD8-5EC3-40B0-8D92-C9202DF222CF}" presName="parTxOnly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8DA8107-F72D-4312-9CB6-04A56E442AE3}" type="pres">
      <dgm:prSet presAssocID="{F3E0EF74-B761-42E3-ADFE-D372CB22F3F7}" presName="parSpace" presStyleCnt="0"/>
      <dgm:spPr/>
    </dgm:pt>
    <dgm:pt modelId="{EBEF325F-A812-47C4-8DF5-E377AF1AA92C}" type="pres">
      <dgm:prSet presAssocID="{6313F252-03B1-42E0-8DA5-E80F47A8E4F3}" presName="parTxOnly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52FC834-CEDE-4035-8E5F-C864128A2382}" type="pres">
      <dgm:prSet presAssocID="{E855724E-4A96-4C13-BB56-0AF887BBFEAF}" presName="parSpace" presStyleCnt="0"/>
      <dgm:spPr/>
    </dgm:pt>
    <dgm:pt modelId="{4C46980F-F78F-453C-8676-D33EFC9F370B}" type="pres">
      <dgm:prSet presAssocID="{81D71425-3068-44FD-BDB7-43DF05B18040}" presName="parTxOnly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C2F5013-D489-4E8A-9D9C-49F19FC5C327}" type="pres">
      <dgm:prSet presAssocID="{EC563C75-E67B-4D04-B73B-B276ED58FF7F}" presName="parSpace" presStyleCnt="0"/>
      <dgm:spPr/>
    </dgm:pt>
    <dgm:pt modelId="{1EEDC535-BC0C-432D-8E32-8EFE85B08304}" type="pres">
      <dgm:prSet presAssocID="{8745891B-553D-4A32-9936-63D1F8AEA7D2}" presName="parTxOnly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5A1DDEE-359A-45D1-9179-FA9192B05827}" type="pres">
      <dgm:prSet presAssocID="{5CD865C8-7B82-41D6-B3EF-15CC38BC4A2F}" presName="parSpace" presStyleCnt="0"/>
      <dgm:spPr/>
    </dgm:pt>
    <dgm:pt modelId="{4A7F0930-3131-4759-9168-0EFB265B1DD6}" type="pres">
      <dgm:prSet presAssocID="{D553C2CB-3295-4806-B05C-100EF0216A93}" presName="parTxOnly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7B2D8E5-CA48-486E-AE11-786DC8C3B65D}" type="pres">
      <dgm:prSet presAssocID="{7B55830B-2264-4961-8F7A-9BEECCED5D5A}" presName="parSpace" presStyleCnt="0"/>
      <dgm:spPr/>
    </dgm:pt>
    <dgm:pt modelId="{2A5F9DD9-8AA1-413F-8901-D4146F9D1ACB}" type="pres">
      <dgm:prSet presAssocID="{504BA5A0-571B-481B-A1D4-33101B8321DA}" presName="parTxOnly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417626F-CC92-46AB-B785-D7DB619BD292}" type="pres">
      <dgm:prSet presAssocID="{EC821254-5CB5-4304-A0A1-D1123E041322}" presName="parSpace" presStyleCnt="0"/>
      <dgm:spPr/>
    </dgm:pt>
    <dgm:pt modelId="{69D8AF49-8B17-4E1C-AD77-70DAAE6FDB94}" type="pres">
      <dgm:prSet presAssocID="{5E244993-CE66-4D94-935E-99167EE9CE1D}" presName="parTxOnly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413B0917-80F8-44F8-9573-3FC3DFD97043}" srcId="{E440DE23-C763-47E9-BCA0-585249620456}" destId="{6313F252-03B1-42E0-8DA5-E80F47A8E4F3}" srcOrd="2" destOrd="0" parTransId="{39DB7C75-6CE0-4A4E-AA9A-D5614A6C9862}" sibTransId="{E855724E-4A96-4C13-BB56-0AF887BBFEAF}"/>
    <dgm:cxn modelId="{D2BCF48D-F947-4BDF-8FBE-867C45E604E1}" type="presOf" srcId="{3CCCEBD8-5EC3-40B0-8D92-C9202DF222CF}" destId="{76E965FE-6068-4606-B672-441BAFCB15D1}" srcOrd="0" destOrd="0" presId="urn:microsoft.com/office/officeart/2005/8/layout/hChevron3"/>
    <dgm:cxn modelId="{4A8EDD81-5146-48F3-9E67-0DE7DAFCB258}" srcId="{E440DE23-C763-47E9-BCA0-585249620456}" destId="{E21D54B8-3387-4373-92BC-75A46E9C102A}" srcOrd="0" destOrd="0" parTransId="{00E9D586-2124-492F-9CB0-42AA0502EBF2}" sibTransId="{498CE895-F69C-4824-88EF-78F6A4798A6A}"/>
    <dgm:cxn modelId="{F9060F4C-DDE1-4EE3-8D45-8915F9E6D597}" type="presOf" srcId="{8745891B-553D-4A32-9936-63D1F8AEA7D2}" destId="{1EEDC535-BC0C-432D-8E32-8EFE85B08304}" srcOrd="0" destOrd="0" presId="urn:microsoft.com/office/officeart/2005/8/layout/hChevron3"/>
    <dgm:cxn modelId="{B9624E0E-9214-4571-B5B0-D5E1DDB9F248}" srcId="{E440DE23-C763-47E9-BCA0-585249620456}" destId="{8745891B-553D-4A32-9936-63D1F8AEA7D2}" srcOrd="4" destOrd="0" parTransId="{F0CD3DD0-30D6-4571-B39D-2139A11AD858}" sibTransId="{5CD865C8-7B82-41D6-B3EF-15CC38BC4A2F}"/>
    <dgm:cxn modelId="{0A446B6C-5F1D-4EAC-961D-61C2DAF0AD1C}" srcId="{E440DE23-C763-47E9-BCA0-585249620456}" destId="{D553C2CB-3295-4806-B05C-100EF0216A93}" srcOrd="5" destOrd="0" parTransId="{24AA81EE-EFE5-4863-81B6-74C033754DAA}" sibTransId="{7B55830B-2264-4961-8F7A-9BEECCED5D5A}"/>
    <dgm:cxn modelId="{3F14EAD4-4852-40D3-B901-7FB698C49C17}" srcId="{E440DE23-C763-47E9-BCA0-585249620456}" destId="{5E244993-CE66-4D94-935E-99167EE9CE1D}" srcOrd="7" destOrd="0" parTransId="{120F4379-D71F-47AD-913B-9751A5FF651A}" sibTransId="{7233A01D-0A48-4BAE-BE89-BFCEB1EB1C00}"/>
    <dgm:cxn modelId="{70C9C857-44C0-49F7-AC79-C026A4581E38}" srcId="{E440DE23-C763-47E9-BCA0-585249620456}" destId="{81D71425-3068-44FD-BDB7-43DF05B18040}" srcOrd="3" destOrd="0" parTransId="{8438F5CD-6DE0-4066-8DC5-41E115215DAE}" sibTransId="{EC563C75-E67B-4D04-B73B-B276ED58FF7F}"/>
    <dgm:cxn modelId="{D7AC4D60-4B4C-4A08-B174-36DF5131CDAC}" srcId="{E440DE23-C763-47E9-BCA0-585249620456}" destId="{3CCCEBD8-5EC3-40B0-8D92-C9202DF222CF}" srcOrd="1" destOrd="0" parTransId="{1E222D21-EDE8-416E-94CA-39E9DD2B15D0}" sibTransId="{F3E0EF74-B761-42E3-ADFE-D372CB22F3F7}"/>
    <dgm:cxn modelId="{77802E4B-D702-4804-A08B-85EF39BC7CCD}" type="presOf" srcId="{E440DE23-C763-47E9-BCA0-585249620456}" destId="{141C6053-CEA6-4C89-A18B-B8ACC9BE2BE6}" srcOrd="0" destOrd="0" presId="urn:microsoft.com/office/officeart/2005/8/layout/hChevron3"/>
    <dgm:cxn modelId="{2D8D734B-1987-442B-BE24-1D844CD08107}" type="presOf" srcId="{D553C2CB-3295-4806-B05C-100EF0216A93}" destId="{4A7F0930-3131-4759-9168-0EFB265B1DD6}" srcOrd="0" destOrd="0" presId="urn:microsoft.com/office/officeart/2005/8/layout/hChevron3"/>
    <dgm:cxn modelId="{CB101C33-4892-41B4-943B-8CB5A2A68F94}" type="presOf" srcId="{504BA5A0-571B-481B-A1D4-33101B8321DA}" destId="{2A5F9DD9-8AA1-413F-8901-D4146F9D1ACB}" srcOrd="0" destOrd="0" presId="urn:microsoft.com/office/officeart/2005/8/layout/hChevron3"/>
    <dgm:cxn modelId="{CA071FF8-023F-4554-AEBE-37DCF28B3F38}" type="presOf" srcId="{5E244993-CE66-4D94-935E-99167EE9CE1D}" destId="{69D8AF49-8B17-4E1C-AD77-70DAAE6FDB94}" srcOrd="0" destOrd="0" presId="urn:microsoft.com/office/officeart/2005/8/layout/hChevron3"/>
    <dgm:cxn modelId="{AF678CDB-0221-47E0-BB02-F50254DA043F}" srcId="{E440DE23-C763-47E9-BCA0-585249620456}" destId="{504BA5A0-571B-481B-A1D4-33101B8321DA}" srcOrd="6" destOrd="0" parTransId="{7714F6ED-5043-48C3-9207-F1063F6B23AA}" sibTransId="{EC821254-5CB5-4304-A0A1-D1123E041322}"/>
    <dgm:cxn modelId="{523FF321-4DF1-4BDF-8290-0E76F0758F3D}" type="presOf" srcId="{6313F252-03B1-42E0-8DA5-E80F47A8E4F3}" destId="{EBEF325F-A812-47C4-8DF5-E377AF1AA92C}" srcOrd="0" destOrd="0" presId="urn:microsoft.com/office/officeart/2005/8/layout/hChevron3"/>
    <dgm:cxn modelId="{C485D9B1-AF83-42EF-A648-9D61F25FD8E9}" type="presOf" srcId="{81D71425-3068-44FD-BDB7-43DF05B18040}" destId="{4C46980F-F78F-453C-8676-D33EFC9F370B}" srcOrd="0" destOrd="0" presId="urn:microsoft.com/office/officeart/2005/8/layout/hChevron3"/>
    <dgm:cxn modelId="{25E32189-05D5-456D-8CEB-C95343151567}" type="presOf" srcId="{E21D54B8-3387-4373-92BC-75A46E9C102A}" destId="{91EAD3CA-0A97-4EFD-929A-3F5C536BF982}" srcOrd="0" destOrd="0" presId="urn:microsoft.com/office/officeart/2005/8/layout/hChevron3"/>
    <dgm:cxn modelId="{04B31CE2-2FB8-4261-9BB9-94C5408D4BB7}" type="presParOf" srcId="{141C6053-CEA6-4C89-A18B-B8ACC9BE2BE6}" destId="{91EAD3CA-0A97-4EFD-929A-3F5C536BF982}" srcOrd="0" destOrd="0" presId="urn:microsoft.com/office/officeart/2005/8/layout/hChevron3"/>
    <dgm:cxn modelId="{B83651D6-4B39-4847-8037-E79814998FE2}" type="presParOf" srcId="{141C6053-CEA6-4C89-A18B-B8ACC9BE2BE6}" destId="{3FFB8935-D5B5-42C8-887C-18D187966FAB}" srcOrd="1" destOrd="0" presId="urn:microsoft.com/office/officeart/2005/8/layout/hChevron3"/>
    <dgm:cxn modelId="{3948FEF4-FB98-452F-8513-556372CB645A}" type="presParOf" srcId="{141C6053-CEA6-4C89-A18B-B8ACC9BE2BE6}" destId="{76E965FE-6068-4606-B672-441BAFCB15D1}" srcOrd="2" destOrd="0" presId="urn:microsoft.com/office/officeart/2005/8/layout/hChevron3"/>
    <dgm:cxn modelId="{E8BB9A83-1F1F-4DB6-907E-8913DA323E1D}" type="presParOf" srcId="{141C6053-CEA6-4C89-A18B-B8ACC9BE2BE6}" destId="{98DA8107-F72D-4312-9CB6-04A56E442AE3}" srcOrd="3" destOrd="0" presId="urn:microsoft.com/office/officeart/2005/8/layout/hChevron3"/>
    <dgm:cxn modelId="{DFFF57FB-D901-4AED-80FA-01AB34A0C9CA}" type="presParOf" srcId="{141C6053-CEA6-4C89-A18B-B8ACC9BE2BE6}" destId="{EBEF325F-A812-47C4-8DF5-E377AF1AA92C}" srcOrd="4" destOrd="0" presId="urn:microsoft.com/office/officeart/2005/8/layout/hChevron3"/>
    <dgm:cxn modelId="{90AE50D1-B803-4DD1-97AE-1F33B05F1207}" type="presParOf" srcId="{141C6053-CEA6-4C89-A18B-B8ACC9BE2BE6}" destId="{452FC834-CEDE-4035-8E5F-C864128A2382}" srcOrd="5" destOrd="0" presId="urn:microsoft.com/office/officeart/2005/8/layout/hChevron3"/>
    <dgm:cxn modelId="{4B4252B6-5470-434B-BA15-42191044147F}" type="presParOf" srcId="{141C6053-CEA6-4C89-A18B-B8ACC9BE2BE6}" destId="{4C46980F-F78F-453C-8676-D33EFC9F370B}" srcOrd="6" destOrd="0" presId="urn:microsoft.com/office/officeart/2005/8/layout/hChevron3"/>
    <dgm:cxn modelId="{D6730A52-01E3-4061-A28D-3057BBF7193C}" type="presParOf" srcId="{141C6053-CEA6-4C89-A18B-B8ACC9BE2BE6}" destId="{FC2F5013-D489-4E8A-9D9C-49F19FC5C327}" srcOrd="7" destOrd="0" presId="urn:microsoft.com/office/officeart/2005/8/layout/hChevron3"/>
    <dgm:cxn modelId="{01A3C78B-DBA5-4BFB-B4CD-D8C3DD439968}" type="presParOf" srcId="{141C6053-CEA6-4C89-A18B-B8ACC9BE2BE6}" destId="{1EEDC535-BC0C-432D-8E32-8EFE85B08304}" srcOrd="8" destOrd="0" presId="urn:microsoft.com/office/officeart/2005/8/layout/hChevron3"/>
    <dgm:cxn modelId="{29888C8F-CDAB-4997-AD1D-30E85F75D80D}" type="presParOf" srcId="{141C6053-CEA6-4C89-A18B-B8ACC9BE2BE6}" destId="{F5A1DDEE-359A-45D1-9179-FA9192B05827}" srcOrd="9" destOrd="0" presId="urn:microsoft.com/office/officeart/2005/8/layout/hChevron3"/>
    <dgm:cxn modelId="{BD7154AD-E1D0-476D-9B20-C041B69B43C5}" type="presParOf" srcId="{141C6053-CEA6-4C89-A18B-B8ACC9BE2BE6}" destId="{4A7F0930-3131-4759-9168-0EFB265B1DD6}" srcOrd="10" destOrd="0" presId="urn:microsoft.com/office/officeart/2005/8/layout/hChevron3"/>
    <dgm:cxn modelId="{B6DDBFB6-04AF-492E-9605-442BF15CAD05}" type="presParOf" srcId="{141C6053-CEA6-4C89-A18B-B8ACC9BE2BE6}" destId="{E7B2D8E5-CA48-486E-AE11-786DC8C3B65D}" srcOrd="11" destOrd="0" presId="urn:microsoft.com/office/officeart/2005/8/layout/hChevron3"/>
    <dgm:cxn modelId="{A03378C4-3260-4135-B0B2-F6AD01059472}" type="presParOf" srcId="{141C6053-CEA6-4C89-A18B-B8ACC9BE2BE6}" destId="{2A5F9DD9-8AA1-413F-8901-D4146F9D1ACB}" srcOrd="12" destOrd="0" presId="urn:microsoft.com/office/officeart/2005/8/layout/hChevron3"/>
    <dgm:cxn modelId="{8F0C6BC5-36E7-4DB2-B10B-1FC1CC716B8F}" type="presParOf" srcId="{141C6053-CEA6-4C89-A18B-B8ACC9BE2BE6}" destId="{8417626F-CC92-46AB-B785-D7DB619BD292}" srcOrd="13" destOrd="0" presId="urn:microsoft.com/office/officeart/2005/8/layout/hChevron3"/>
    <dgm:cxn modelId="{6AD247C2-6F8A-4891-ADB2-5BF98835E26B}" type="presParOf" srcId="{141C6053-CEA6-4C89-A18B-B8ACC9BE2BE6}" destId="{69D8AF49-8B17-4E1C-AD77-70DAAE6FDB94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8E0556-3709-47FE-A5CA-3D6D73A07C6F}" type="doc">
      <dgm:prSet loTypeId="urn:microsoft.com/office/officeart/2008/layout/RadialCluster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sv-SE"/>
        </a:p>
      </dgm:t>
    </dgm:pt>
    <dgm:pt modelId="{E5998053-F3BD-4438-8948-616B68A1F002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1000" dirty="0" smtClean="0"/>
            <a:t>DEN ARKEOLOGISKA UNDERSÖKNINGEN</a:t>
          </a:r>
          <a:endParaRPr lang="sv-SE" sz="1000" dirty="0"/>
        </a:p>
      </dgm:t>
    </dgm:pt>
    <dgm:pt modelId="{F18A7747-4D56-475D-9989-D0130894202A}" type="parTrans" cxnId="{95F531B4-403A-4240-9F43-67546EB7D4CD}">
      <dgm:prSet/>
      <dgm:spPr/>
      <dgm:t>
        <a:bodyPr/>
        <a:lstStyle/>
        <a:p>
          <a:endParaRPr lang="sv-SE" sz="1000"/>
        </a:p>
      </dgm:t>
    </dgm:pt>
    <dgm:pt modelId="{D1097032-E251-4046-9AD8-A7B6A45A8862}" type="sibTrans" cxnId="{95F531B4-403A-4240-9F43-67546EB7D4CD}">
      <dgm:prSet/>
      <dgm:spPr/>
      <dgm:t>
        <a:bodyPr/>
        <a:lstStyle/>
        <a:p>
          <a:endParaRPr lang="sv-SE" sz="1000"/>
        </a:p>
      </dgm:t>
    </dgm:pt>
    <dgm:pt modelId="{2C8D1EEE-05F2-47EB-9CD9-DF819EFCC500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1000" dirty="0" smtClean="0"/>
            <a:t>FYND OCH </a:t>
          </a:r>
        </a:p>
        <a:p>
          <a:r>
            <a:rPr lang="sv-SE" sz="1000" dirty="0" smtClean="0"/>
            <a:t>DATA-BASER</a:t>
          </a:r>
          <a:endParaRPr lang="sv-SE" sz="1000" dirty="0"/>
        </a:p>
      </dgm:t>
    </dgm:pt>
    <dgm:pt modelId="{ABB40A6E-8B5B-4944-84E2-4C66A1B8F65D}" type="parTrans" cxnId="{6B3CFC9A-9018-4ED7-B99D-2F572A530924}">
      <dgm:prSet/>
      <dgm:spPr/>
      <dgm:t>
        <a:bodyPr/>
        <a:lstStyle/>
        <a:p>
          <a:endParaRPr lang="sv-SE" sz="1000"/>
        </a:p>
      </dgm:t>
    </dgm:pt>
    <dgm:pt modelId="{A2C432C5-524B-436E-BBFD-F8DAF9AC7A9C}" type="sibTrans" cxnId="{6B3CFC9A-9018-4ED7-B99D-2F572A530924}">
      <dgm:prSet/>
      <dgm:spPr/>
      <dgm:t>
        <a:bodyPr/>
        <a:lstStyle/>
        <a:p>
          <a:endParaRPr lang="sv-SE" sz="1000"/>
        </a:p>
      </dgm:t>
    </dgm:pt>
    <dgm:pt modelId="{EB69CF2C-CF98-4290-88C0-DE11E2DE914E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1000" dirty="0" smtClean="0"/>
            <a:t>ANLÄGG-NINGS-DATA-BASER OCH GIS</a:t>
          </a:r>
          <a:endParaRPr lang="sv-SE" sz="1000" dirty="0"/>
        </a:p>
      </dgm:t>
    </dgm:pt>
    <dgm:pt modelId="{5196C92B-7E4D-4551-8881-882DDEDB67B7}" type="parTrans" cxnId="{B9808649-0148-464D-9384-48145A699201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000"/>
        </a:p>
      </dgm:t>
    </dgm:pt>
    <dgm:pt modelId="{5FF40EC5-7BC5-43CD-909A-AB183ADAC496}" type="sibTrans" cxnId="{B9808649-0148-464D-9384-48145A699201}">
      <dgm:prSet/>
      <dgm:spPr/>
      <dgm:t>
        <a:bodyPr/>
        <a:lstStyle/>
        <a:p>
          <a:endParaRPr lang="sv-SE" sz="1000"/>
        </a:p>
      </dgm:t>
    </dgm:pt>
    <dgm:pt modelId="{7A6B78EA-7143-4A71-A392-331A5AEA2E1E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1000" dirty="0" smtClean="0"/>
            <a:t>UND. OMRÅDE</a:t>
          </a:r>
          <a:endParaRPr lang="sv-SE" sz="1000" dirty="0"/>
        </a:p>
      </dgm:t>
    </dgm:pt>
    <dgm:pt modelId="{ECAE80D9-1E24-40E1-8352-871FB8D04A4D}" type="parTrans" cxnId="{8DC67082-0D4E-4615-A929-85C3305EA95E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000"/>
        </a:p>
      </dgm:t>
    </dgm:pt>
    <dgm:pt modelId="{38331F63-3BC1-40BB-A49B-BBC3B403D4D3}" type="sibTrans" cxnId="{8DC67082-0D4E-4615-A929-85C3305EA95E}">
      <dgm:prSet/>
      <dgm:spPr/>
      <dgm:t>
        <a:bodyPr/>
        <a:lstStyle/>
        <a:p>
          <a:endParaRPr lang="sv-SE" sz="1000"/>
        </a:p>
      </dgm:t>
    </dgm:pt>
    <dgm:pt modelId="{1A3C9750-EAA8-453E-8389-368AEEA86C27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900" dirty="0" smtClean="0"/>
            <a:t>NYA FORNLÄM-NINGAR OCH –BEGRÄNS-NINGAR</a:t>
          </a:r>
          <a:endParaRPr lang="sv-SE" sz="900" dirty="0"/>
        </a:p>
      </dgm:t>
    </dgm:pt>
    <dgm:pt modelId="{E0E127CF-22DE-48AC-8CF6-FF00F3F2D251}" type="parTrans" cxnId="{E02D5102-5B85-4900-906E-C3F0E7D22F83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000"/>
        </a:p>
      </dgm:t>
    </dgm:pt>
    <dgm:pt modelId="{803BBF4D-6D1B-4A7D-B73A-E27D1C7FB607}" type="sibTrans" cxnId="{E02D5102-5B85-4900-906E-C3F0E7D22F83}">
      <dgm:prSet/>
      <dgm:spPr/>
      <dgm:t>
        <a:bodyPr/>
        <a:lstStyle/>
        <a:p>
          <a:endParaRPr lang="sv-SE" sz="1000"/>
        </a:p>
      </dgm:t>
    </dgm:pt>
    <dgm:pt modelId="{A7EFC3C1-FFF4-4C8D-8CBC-C8F9AEE2B2E8}">
      <dgm:prSet phldrT="[Text]"/>
      <dgm:spPr/>
      <dgm:t>
        <a:bodyPr/>
        <a:lstStyle/>
        <a:p>
          <a:endParaRPr lang="sv-SE" sz="1000" dirty="0"/>
        </a:p>
      </dgm:t>
    </dgm:pt>
    <dgm:pt modelId="{DEDD6C7F-6867-43F8-975C-B533D450E481}" type="parTrans" cxnId="{4A149871-0B83-4FB1-9604-C97A315EFBC0}">
      <dgm:prSet/>
      <dgm:spPr/>
      <dgm:t>
        <a:bodyPr/>
        <a:lstStyle/>
        <a:p>
          <a:endParaRPr lang="sv-SE" sz="1000"/>
        </a:p>
      </dgm:t>
    </dgm:pt>
    <dgm:pt modelId="{36169A82-C7FB-4C64-AA78-F635DF27348E}" type="sibTrans" cxnId="{4A149871-0B83-4FB1-9604-C97A315EFBC0}">
      <dgm:prSet/>
      <dgm:spPr/>
      <dgm:t>
        <a:bodyPr/>
        <a:lstStyle/>
        <a:p>
          <a:endParaRPr lang="sv-SE" sz="1000"/>
        </a:p>
      </dgm:t>
    </dgm:pt>
    <dgm:pt modelId="{4F17DDB1-08C5-4E70-BD83-257EDF9F047A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sv-SE" sz="1000" dirty="0" smtClean="0"/>
            <a:t>FMIS</a:t>
          </a:r>
          <a:endParaRPr lang="sv-SE" sz="1000" dirty="0"/>
        </a:p>
      </dgm:t>
    </dgm:pt>
    <dgm:pt modelId="{9214F9DF-FE4E-4753-BB22-87592E50246F}" type="parTrans" cxnId="{4FC5891F-DB70-47B5-8B9C-A85147C88810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000"/>
        </a:p>
      </dgm:t>
    </dgm:pt>
    <dgm:pt modelId="{33DAB9B1-13F5-465B-9B18-7B7FD822A8CF}" type="sibTrans" cxnId="{4FC5891F-DB70-47B5-8B9C-A85147C88810}">
      <dgm:prSet/>
      <dgm:spPr/>
      <dgm:t>
        <a:bodyPr/>
        <a:lstStyle/>
        <a:p>
          <a:endParaRPr lang="sv-SE" sz="1000"/>
        </a:p>
      </dgm:t>
    </dgm:pt>
    <dgm:pt modelId="{5237F581-A9A5-4D9A-B70E-C8C87694AF8E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sv-SE" sz="1000" dirty="0" smtClean="0"/>
            <a:t>FYND TILL MUSEUM</a:t>
          </a:r>
          <a:endParaRPr lang="sv-SE" sz="1000" dirty="0"/>
        </a:p>
      </dgm:t>
    </dgm:pt>
    <dgm:pt modelId="{55659809-CC77-4694-9CFE-6C1002CF1713}" type="parTrans" cxnId="{EE0DF0B8-F6B8-4183-9F1F-E37FA9402492}">
      <dgm:prSet/>
      <dgm:spPr/>
      <dgm:t>
        <a:bodyPr/>
        <a:lstStyle/>
        <a:p>
          <a:endParaRPr lang="sv-SE" sz="1000"/>
        </a:p>
      </dgm:t>
    </dgm:pt>
    <dgm:pt modelId="{FF84334A-9351-4BC6-B4D5-693D9053ABE2}" type="sibTrans" cxnId="{EE0DF0B8-F6B8-4183-9F1F-E37FA9402492}">
      <dgm:prSet/>
      <dgm:spPr/>
      <dgm:t>
        <a:bodyPr/>
        <a:lstStyle/>
        <a:p>
          <a:endParaRPr lang="sv-SE" sz="1000"/>
        </a:p>
      </dgm:t>
    </dgm:pt>
    <dgm:pt modelId="{66910022-ECCE-45F5-AC63-CD75DC363123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r>
            <a:rPr lang="sv-SE" sz="1000" dirty="0" smtClean="0"/>
            <a:t>FMIS OCH LST? </a:t>
          </a:r>
          <a:endParaRPr lang="sv-SE" sz="1000" dirty="0"/>
        </a:p>
      </dgm:t>
    </dgm:pt>
    <dgm:pt modelId="{1BF2341D-01AB-4919-A896-EBBB0FF4032E}" type="parTrans" cxnId="{D68AECDF-5721-480E-A331-48A3159A9117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000"/>
        </a:p>
      </dgm:t>
    </dgm:pt>
    <dgm:pt modelId="{9AFBC3D1-6431-4142-9E3D-A1EC4D37FC4B}" type="sibTrans" cxnId="{D68AECDF-5721-480E-A331-48A3159A9117}">
      <dgm:prSet/>
      <dgm:spPr/>
      <dgm:t>
        <a:bodyPr/>
        <a:lstStyle/>
        <a:p>
          <a:endParaRPr lang="sv-SE" sz="1000"/>
        </a:p>
      </dgm:t>
    </dgm:pt>
    <dgm:pt modelId="{03E4FAC9-9DD4-4CFB-833B-9038E75B52DD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1000" dirty="0" smtClean="0"/>
            <a:t>PROVER OCH DATA-BASER</a:t>
          </a:r>
          <a:endParaRPr lang="sv-SE" sz="1000" dirty="0"/>
        </a:p>
      </dgm:t>
    </dgm:pt>
    <dgm:pt modelId="{2EE6FCCB-D3B0-41BD-A3ED-C90CCA955078}" type="parTrans" cxnId="{D405C8AD-EAF5-4E25-BD36-FF525B3AF788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000"/>
        </a:p>
      </dgm:t>
    </dgm:pt>
    <dgm:pt modelId="{88986160-F272-48DF-B82D-CB15C190DCAE}" type="sibTrans" cxnId="{D405C8AD-EAF5-4E25-BD36-FF525B3AF788}">
      <dgm:prSet/>
      <dgm:spPr/>
      <dgm:t>
        <a:bodyPr/>
        <a:lstStyle/>
        <a:p>
          <a:endParaRPr lang="sv-SE" sz="1000"/>
        </a:p>
      </dgm:t>
    </dgm:pt>
    <dgm:pt modelId="{2C480A3C-AE4C-4D65-A1E2-B7384EECCFB8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sv-SE" sz="1000" dirty="0" smtClean="0"/>
            <a:t>GRÄVANDE INSTITUTION?</a:t>
          </a:r>
          <a:endParaRPr lang="sv-SE" sz="1000" dirty="0"/>
        </a:p>
      </dgm:t>
    </dgm:pt>
    <dgm:pt modelId="{17B9F685-29FE-417E-BB13-0B41E175BFE0}" type="parTrans" cxnId="{E8F54B76-299B-4E36-B2F0-B2AEEC93C6F8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000"/>
        </a:p>
      </dgm:t>
    </dgm:pt>
    <dgm:pt modelId="{AEC04025-8FC3-4200-B2B0-BD6D881C4729}" type="sibTrans" cxnId="{E8F54B76-299B-4E36-B2F0-B2AEEC93C6F8}">
      <dgm:prSet/>
      <dgm:spPr/>
      <dgm:t>
        <a:bodyPr/>
        <a:lstStyle/>
        <a:p>
          <a:endParaRPr lang="sv-SE" sz="1000"/>
        </a:p>
      </dgm:t>
    </dgm:pt>
    <dgm:pt modelId="{0555BFA3-F190-483B-805C-2E1244EBBFA7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sv-SE" sz="1000" dirty="0" smtClean="0">
              <a:solidFill>
                <a:schemeClr val="bg1"/>
              </a:solidFill>
            </a:rPr>
            <a:t>GRÄVANDE INSTITUTION?</a:t>
          </a:r>
          <a:endParaRPr lang="sv-SE" sz="1000" dirty="0">
            <a:solidFill>
              <a:schemeClr val="bg1"/>
            </a:solidFill>
          </a:endParaRPr>
        </a:p>
      </dgm:t>
    </dgm:pt>
    <dgm:pt modelId="{A8CAAC21-2C7D-4E47-A74E-8A26533870B7}" type="parTrans" cxnId="{7376E069-86D0-4565-8080-C27F58F00E4D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sv-SE" sz="1000"/>
        </a:p>
      </dgm:t>
    </dgm:pt>
    <dgm:pt modelId="{1F63F5F3-ABA6-4E62-ABE5-DDA626432B65}" type="sibTrans" cxnId="{7376E069-86D0-4565-8080-C27F58F00E4D}">
      <dgm:prSet/>
      <dgm:spPr/>
      <dgm:t>
        <a:bodyPr/>
        <a:lstStyle/>
        <a:p>
          <a:endParaRPr lang="sv-SE" sz="1000"/>
        </a:p>
      </dgm:t>
    </dgm:pt>
    <dgm:pt modelId="{8D1186BE-BB1B-41C6-84D4-BE84DEAEBAEC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  <a:ln/>
      </dgm:spPr>
      <dgm:t>
        <a:bodyPr/>
        <a:lstStyle/>
        <a:p>
          <a:r>
            <a:rPr lang="sv-SE" sz="1000" dirty="0" smtClean="0"/>
            <a:t>DATABAS</a:t>
          </a:r>
          <a:endParaRPr lang="sv-SE" sz="1000" dirty="0"/>
        </a:p>
      </dgm:t>
    </dgm:pt>
    <dgm:pt modelId="{0103B134-0B42-4B0B-9556-0D17453771B3}" type="parTrans" cxnId="{600A4FA4-C5E3-4D64-9610-E92EA9BF9E05}">
      <dgm:prSet/>
      <dgm:spPr/>
      <dgm:t>
        <a:bodyPr/>
        <a:lstStyle/>
        <a:p>
          <a:endParaRPr lang="sv-SE"/>
        </a:p>
      </dgm:t>
    </dgm:pt>
    <dgm:pt modelId="{F3D3FABA-083F-4428-A367-2BB7F9D368BA}" type="sibTrans" cxnId="{600A4FA4-C5E3-4D64-9610-E92EA9BF9E05}">
      <dgm:prSet/>
      <dgm:spPr/>
      <dgm:t>
        <a:bodyPr/>
        <a:lstStyle/>
        <a:p>
          <a:endParaRPr lang="sv-SE"/>
        </a:p>
      </dgm:t>
    </dgm:pt>
    <dgm:pt modelId="{2402F642-9C3F-4B91-9825-126A2A253750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v-SE" sz="1000" dirty="0" smtClean="0"/>
            <a:t>PAPPER OCH BYRÅKRATI</a:t>
          </a:r>
          <a:endParaRPr lang="sv-SE" sz="1000" dirty="0"/>
        </a:p>
      </dgm:t>
    </dgm:pt>
    <dgm:pt modelId="{23660F5A-79CE-4187-8FCC-82F095E7047B}" type="parTrans" cxnId="{F2DA4943-7E84-4F0C-8A04-812EAB05FE1F}">
      <dgm:prSet/>
      <dgm:spPr/>
      <dgm:t>
        <a:bodyPr/>
        <a:lstStyle/>
        <a:p>
          <a:endParaRPr lang="sv-SE"/>
        </a:p>
      </dgm:t>
    </dgm:pt>
    <dgm:pt modelId="{BD93BDFA-0919-4C79-BCDE-153E8167D7E1}" type="sibTrans" cxnId="{F2DA4943-7E84-4F0C-8A04-812EAB05FE1F}">
      <dgm:prSet/>
      <dgm:spPr/>
      <dgm:t>
        <a:bodyPr/>
        <a:lstStyle/>
        <a:p>
          <a:endParaRPr lang="sv-SE"/>
        </a:p>
      </dgm:t>
    </dgm:pt>
    <dgm:pt modelId="{3FCE24BE-B526-426B-A761-4C83D7C33199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sv-SE" sz="1000" dirty="0" smtClean="0"/>
            <a:t>LST OCH ATA/LÄNSMUSEUM</a:t>
          </a:r>
          <a:endParaRPr lang="sv-SE" sz="1000" dirty="0"/>
        </a:p>
      </dgm:t>
    </dgm:pt>
    <dgm:pt modelId="{0DF9E1A1-2365-4260-B486-FD88A61BDC64}" type="parTrans" cxnId="{67607E9E-D896-4118-950B-92F1EE09E057}">
      <dgm:prSet/>
      <dgm:spPr/>
      <dgm:t>
        <a:bodyPr/>
        <a:lstStyle/>
        <a:p>
          <a:endParaRPr lang="sv-SE"/>
        </a:p>
      </dgm:t>
    </dgm:pt>
    <dgm:pt modelId="{1CAADBB9-609C-495D-9E77-B83C6C97EB71}" type="sibTrans" cxnId="{67607E9E-D896-4118-950B-92F1EE09E057}">
      <dgm:prSet/>
      <dgm:spPr/>
      <dgm:t>
        <a:bodyPr/>
        <a:lstStyle/>
        <a:p>
          <a:endParaRPr lang="sv-SE"/>
        </a:p>
      </dgm:t>
    </dgm:pt>
    <dgm:pt modelId="{5F2C6252-657B-4141-8BA7-3E758DBC9CFB}" type="pres">
      <dgm:prSet presAssocID="{4A8E0556-3709-47FE-A5CA-3D6D73A07C6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988ECBF5-0E6E-43D1-A9BF-8E0E4CB43FF0}" type="pres">
      <dgm:prSet presAssocID="{E5998053-F3BD-4438-8948-616B68A1F002}" presName="textCenter" presStyleLbl="node1" presStyleIdx="0" presStyleCnt="14" custScaleX="137687"/>
      <dgm:spPr/>
      <dgm:t>
        <a:bodyPr/>
        <a:lstStyle/>
        <a:p>
          <a:endParaRPr lang="sv-SE"/>
        </a:p>
      </dgm:t>
    </dgm:pt>
    <dgm:pt modelId="{AD05E1F9-8FEF-410A-A2DF-2F4FB89B2EBF}" type="pres">
      <dgm:prSet presAssocID="{E5998053-F3BD-4438-8948-616B68A1F002}" presName="cycle_1" presStyleCnt="0"/>
      <dgm:spPr/>
    </dgm:pt>
    <dgm:pt modelId="{3725B06F-3F28-4BF9-B915-C7EFE929ADCB}" type="pres">
      <dgm:prSet presAssocID="{2402F642-9C3F-4B91-9825-126A2A253750}" presName="childCenter1" presStyleLbl="node1" presStyleIdx="1" presStyleCnt="14" custScaleX="163783"/>
      <dgm:spPr/>
      <dgm:t>
        <a:bodyPr/>
        <a:lstStyle/>
        <a:p>
          <a:endParaRPr lang="sv-SE"/>
        </a:p>
      </dgm:t>
    </dgm:pt>
    <dgm:pt modelId="{43ECC7F4-360C-4E18-B84B-6899E5A2AB73}" type="pres">
      <dgm:prSet presAssocID="{0DF9E1A1-2365-4260-B486-FD88A61BDC64}" presName="Name141" presStyleLbl="parChTrans1D3" presStyleIdx="0" presStyleCnt="7"/>
      <dgm:spPr/>
      <dgm:t>
        <a:bodyPr/>
        <a:lstStyle/>
        <a:p>
          <a:endParaRPr lang="sv-SE"/>
        </a:p>
      </dgm:t>
    </dgm:pt>
    <dgm:pt modelId="{8EC9AB7B-0E56-400E-B188-33290E031BA3}" type="pres">
      <dgm:prSet presAssocID="{3FCE24BE-B526-426B-A761-4C83D7C33199}" presName="text1" presStyleLbl="node1" presStyleIdx="2" presStyleCnt="14" custScaleX="17387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14FB9C2-5420-462F-8F3B-F6ED03B6AB9F}" type="pres">
      <dgm:prSet presAssocID="{23660F5A-79CE-4187-8FCC-82F095E7047B}" presName="Name144" presStyleLbl="parChTrans1D2" presStyleIdx="0" presStyleCnt="6"/>
      <dgm:spPr/>
      <dgm:t>
        <a:bodyPr/>
        <a:lstStyle/>
        <a:p>
          <a:endParaRPr lang="sv-SE"/>
        </a:p>
      </dgm:t>
    </dgm:pt>
    <dgm:pt modelId="{211FA4B2-4851-44CC-B158-26ADEC040EA5}" type="pres">
      <dgm:prSet presAssocID="{E5998053-F3BD-4438-8948-616B68A1F002}" presName="cycle_2" presStyleCnt="0"/>
      <dgm:spPr/>
    </dgm:pt>
    <dgm:pt modelId="{C5DD0788-44A5-4C4E-9CE9-B22461CD3278}" type="pres">
      <dgm:prSet presAssocID="{2C8D1EEE-05F2-47EB-9CD9-DF819EFCC500}" presName="childCenter2" presStyleLbl="node1" presStyleIdx="3" presStyleCnt="14"/>
      <dgm:spPr/>
      <dgm:t>
        <a:bodyPr/>
        <a:lstStyle/>
        <a:p>
          <a:endParaRPr lang="sv-SE"/>
        </a:p>
      </dgm:t>
    </dgm:pt>
    <dgm:pt modelId="{C7089748-7CD7-4331-955E-C161DDAAFE64}" type="pres">
      <dgm:prSet presAssocID="{55659809-CC77-4694-9CFE-6C1002CF1713}" presName="Name218" presStyleLbl="parChTrans1D3" presStyleIdx="1" presStyleCnt="7"/>
      <dgm:spPr/>
      <dgm:t>
        <a:bodyPr/>
        <a:lstStyle/>
        <a:p>
          <a:endParaRPr lang="sv-SE"/>
        </a:p>
      </dgm:t>
    </dgm:pt>
    <dgm:pt modelId="{93B94642-EC00-4E5E-A4D6-5C31362D76AA}" type="pres">
      <dgm:prSet presAssocID="{5237F581-A9A5-4D9A-B70E-C8C87694AF8E}" presName="text2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886361E-D580-4353-9FC4-DB4F5E757FF1}" type="pres">
      <dgm:prSet presAssocID="{0103B134-0B42-4B0B-9556-0D17453771B3}" presName="Name218" presStyleLbl="parChTrans1D3" presStyleIdx="2" presStyleCnt="7"/>
      <dgm:spPr/>
      <dgm:t>
        <a:bodyPr/>
        <a:lstStyle/>
        <a:p>
          <a:endParaRPr lang="sv-SE"/>
        </a:p>
      </dgm:t>
    </dgm:pt>
    <dgm:pt modelId="{FF992EE7-160C-4BE8-BF33-2A5695B634B4}" type="pres">
      <dgm:prSet presAssocID="{8D1186BE-BB1B-41C6-84D4-BE84DEAEBAEC}" presName="text2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D2B5B1E-F3A4-4425-942C-E12B5E27C7AF}" type="pres">
      <dgm:prSet presAssocID="{ABB40A6E-8B5B-4944-84E2-4C66A1B8F65D}" presName="Name221" presStyleLbl="parChTrans1D2" presStyleIdx="1" presStyleCnt="6"/>
      <dgm:spPr/>
      <dgm:t>
        <a:bodyPr/>
        <a:lstStyle/>
        <a:p>
          <a:endParaRPr lang="sv-SE"/>
        </a:p>
      </dgm:t>
    </dgm:pt>
    <dgm:pt modelId="{B9797610-6A49-4C20-A457-F00BB87F9C92}" type="pres">
      <dgm:prSet presAssocID="{E5998053-F3BD-4438-8948-616B68A1F002}" presName="cycle_3" presStyleCnt="0"/>
      <dgm:spPr/>
    </dgm:pt>
    <dgm:pt modelId="{A5B12D83-1C5A-4071-A43D-9DBAF51DC26E}" type="pres">
      <dgm:prSet presAssocID="{EB69CF2C-CF98-4290-88C0-DE11E2DE914E}" presName="childCenter3" presStyleLbl="node1" presStyleIdx="6" presStyleCnt="14"/>
      <dgm:spPr/>
      <dgm:t>
        <a:bodyPr/>
        <a:lstStyle/>
        <a:p>
          <a:endParaRPr lang="sv-SE"/>
        </a:p>
      </dgm:t>
    </dgm:pt>
    <dgm:pt modelId="{B983C6FA-65BF-40BB-BB3F-5AE503F6FE5E}" type="pres">
      <dgm:prSet presAssocID="{A8CAAC21-2C7D-4E47-A74E-8A26533870B7}" presName="Name285" presStyleLbl="parChTrans1D3" presStyleIdx="3" presStyleCnt="7"/>
      <dgm:spPr/>
      <dgm:t>
        <a:bodyPr/>
        <a:lstStyle/>
        <a:p>
          <a:endParaRPr lang="sv-SE"/>
        </a:p>
      </dgm:t>
    </dgm:pt>
    <dgm:pt modelId="{F6441C53-3E96-4AF7-8D56-B4F12DFFFD7C}" type="pres">
      <dgm:prSet presAssocID="{0555BFA3-F190-483B-805C-2E1244EBBFA7}" presName="text3" presStyleLbl="node1" presStyleIdx="7" presStyleCnt="14" custScaleX="12899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7250B8D-BFA8-4D37-87A8-8120BF3B477D}" type="pres">
      <dgm:prSet presAssocID="{5196C92B-7E4D-4551-8881-882DDEDB67B7}" presName="Name288" presStyleLbl="parChTrans1D2" presStyleIdx="2" presStyleCnt="6"/>
      <dgm:spPr/>
      <dgm:t>
        <a:bodyPr/>
        <a:lstStyle/>
        <a:p>
          <a:endParaRPr lang="sv-SE"/>
        </a:p>
      </dgm:t>
    </dgm:pt>
    <dgm:pt modelId="{E53D052A-431A-4000-BBD3-F05EC1B02C94}" type="pres">
      <dgm:prSet presAssocID="{E5998053-F3BD-4438-8948-616B68A1F002}" presName="cycle_4" presStyleCnt="0"/>
      <dgm:spPr/>
    </dgm:pt>
    <dgm:pt modelId="{B9A937AD-C817-4A2C-B453-683F8DA6A7BC}" type="pres">
      <dgm:prSet presAssocID="{7A6B78EA-7143-4A71-A392-331A5AEA2E1E}" presName="childCenter4" presStyleLbl="node1" presStyleIdx="8" presStyleCnt="14"/>
      <dgm:spPr/>
      <dgm:t>
        <a:bodyPr/>
        <a:lstStyle/>
        <a:p>
          <a:endParaRPr lang="sv-SE"/>
        </a:p>
      </dgm:t>
    </dgm:pt>
    <dgm:pt modelId="{CA3DEC91-6D7D-4964-A190-A0007472BA73}" type="pres">
      <dgm:prSet presAssocID="{1BF2341D-01AB-4919-A896-EBBB0FF4032E}" presName="Name342" presStyleLbl="parChTrans1D3" presStyleIdx="4" presStyleCnt="7"/>
      <dgm:spPr/>
      <dgm:t>
        <a:bodyPr/>
        <a:lstStyle/>
        <a:p>
          <a:endParaRPr lang="sv-SE"/>
        </a:p>
      </dgm:t>
    </dgm:pt>
    <dgm:pt modelId="{42291ACC-5D31-4926-9CB5-040425068775}" type="pres">
      <dgm:prSet presAssocID="{66910022-ECCE-45F5-AC63-CD75DC363123}" presName="text4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FBC4780-3532-49B4-89B3-E96502579364}" type="pres">
      <dgm:prSet presAssocID="{ECAE80D9-1E24-40E1-8352-871FB8D04A4D}" presName="Name345" presStyleLbl="parChTrans1D2" presStyleIdx="3" presStyleCnt="6"/>
      <dgm:spPr/>
      <dgm:t>
        <a:bodyPr/>
        <a:lstStyle/>
        <a:p>
          <a:endParaRPr lang="sv-SE"/>
        </a:p>
      </dgm:t>
    </dgm:pt>
    <dgm:pt modelId="{9B9FECAC-7781-4801-8BDA-9F68D5A406F0}" type="pres">
      <dgm:prSet presAssocID="{E5998053-F3BD-4438-8948-616B68A1F002}" presName="cycle_5" presStyleCnt="0"/>
      <dgm:spPr/>
    </dgm:pt>
    <dgm:pt modelId="{C9500157-1623-4F8C-9232-21EA128FB070}" type="pres">
      <dgm:prSet presAssocID="{1A3C9750-EAA8-453E-8389-368AEEA86C27}" presName="childCenter5" presStyleLbl="node1" presStyleIdx="10" presStyleCnt="14"/>
      <dgm:spPr/>
      <dgm:t>
        <a:bodyPr/>
        <a:lstStyle/>
        <a:p>
          <a:endParaRPr lang="sv-SE"/>
        </a:p>
      </dgm:t>
    </dgm:pt>
    <dgm:pt modelId="{E040C6AC-B9EC-4EEC-BA8C-715D8D39B4C5}" type="pres">
      <dgm:prSet presAssocID="{9214F9DF-FE4E-4753-BB22-87592E50246F}" presName="Name389" presStyleLbl="parChTrans1D3" presStyleIdx="5" presStyleCnt="7"/>
      <dgm:spPr/>
      <dgm:t>
        <a:bodyPr/>
        <a:lstStyle/>
        <a:p>
          <a:endParaRPr lang="sv-SE"/>
        </a:p>
      </dgm:t>
    </dgm:pt>
    <dgm:pt modelId="{76698AFA-5676-489E-ADDB-1CE19A718632}" type="pres">
      <dgm:prSet presAssocID="{4F17DDB1-08C5-4E70-BD83-257EDF9F047A}" presName="text5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0BBBB24-D7AF-42E7-A936-2575C493B421}" type="pres">
      <dgm:prSet presAssocID="{E0E127CF-22DE-48AC-8CF6-FF00F3F2D251}" presName="Name392" presStyleLbl="parChTrans1D2" presStyleIdx="4" presStyleCnt="6"/>
      <dgm:spPr/>
      <dgm:t>
        <a:bodyPr/>
        <a:lstStyle/>
        <a:p>
          <a:endParaRPr lang="sv-SE"/>
        </a:p>
      </dgm:t>
    </dgm:pt>
    <dgm:pt modelId="{61B0CEE8-9C6B-4652-9F77-A592378B21E6}" type="pres">
      <dgm:prSet presAssocID="{E5998053-F3BD-4438-8948-616B68A1F002}" presName="cycle_6" presStyleCnt="0"/>
      <dgm:spPr/>
    </dgm:pt>
    <dgm:pt modelId="{B1447B7B-B0E0-4CD0-9F4D-821302640390}" type="pres">
      <dgm:prSet presAssocID="{03E4FAC9-9DD4-4CFB-833B-9038E75B52DD}" presName="childCenter6" presStyleLbl="node1" presStyleIdx="12" presStyleCnt="14"/>
      <dgm:spPr/>
      <dgm:t>
        <a:bodyPr/>
        <a:lstStyle/>
        <a:p>
          <a:endParaRPr lang="sv-SE"/>
        </a:p>
      </dgm:t>
    </dgm:pt>
    <dgm:pt modelId="{AC31D06A-CB36-42CC-B8C9-B0D95D008C52}" type="pres">
      <dgm:prSet presAssocID="{17B9F685-29FE-417E-BB13-0B41E175BFE0}" presName="Name426" presStyleLbl="parChTrans1D3" presStyleIdx="6" presStyleCnt="7"/>
      <dgm:spPr/>
      <dgm:t>
        <a:bodyPr/>
        <a:lstStyle/>
        <a:p>
          <a:endParaRPr lang="sv-SE"/>
        </a:p>
      </dgm:t>
    </dgm:pt>
    <dgm:pt modelId="{3517A360-CCFF-4B85-9CD4-3D36CA72B0E3}" type="pres">
      <dgm:prSet presAssocID="{2C480A3C-AE4C-4D65-A1E2-B7384EECCFB8}" presName="text6" presStyleLbl="node1" presStyleIdx="13" presStyleCnt="14" custScaleX="12427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E6A95DC-B105-44F3-BC30-6DD6189380BD}" type="pres">
      <dgm:prSet presAssocID="{2EE6FCCB-D3B0-41BD-A3ED-C90CCA955078}" presName="Name429" presStyleLbl="parChTrans1D2" presStyleIdx="5" presStyleCnt="6"/>
      <dgm:spPr/>
      <dgm:t>
        <a:bodyPr/>
        <a:lstStyle/>
        <a:p>
          <a:endParaRPr lang="sv-SE"/>
        </a:p>
      </dgm:t>
    </dgm:pt>
  </dgm:ptLst>
  <dgm:cxnLst>
    <dgm:cxn modelId="{E8F54B76-299B-4E36-B2F0-B2AEEC93C6F8}" srcId="{03E4FAC9-9DD4-4CFB-833B-9038E75B52DD}" destId="{2C480A3C-AE4C-4D65-A1E2-B7384EECCFB8}" srcOrd="0" destOrd="0" parTransId="{17B9F685-29FE-417E-BB13-0B41E175BFE0}" sibTransId="{AEC04025-8FC3-4200-B2B0-BD6D881C4729}"/>
    <dgm:cxn modelId="{65A74F8D-7516-46FA-9F8D-7790F7DD971C}" type="presOf" srcId="{0555BFA3-F190-483B-805C-2E1244EBBFA7}" destId="{F6441C53-3E96-4AF7-8D56-B4F12DFFFD7C}" srcOrd="0" destOrd="0" presId="urn:microsoft.com/office/officeart/2008/layout/RadialCluster"/>
    <dgm:cxn modelId="{F4E1AFB2-D7EA-4662-9EBB-09AD44263851}" type="presOf" srcId="{0103B134-0B42-4B0B-9556-0D17453771B3}" destId="{9886361E-D580-4353-9FC4-DB4F5E757FF1}" srcOrd="0" destOrd="0" presId="urn:microsoft.com/office/officeart/2008/layout/RadialCluster"/>
    <dgm:cxn modelId="{BA8875A7-232D-4F9E-90E8-09BFB08E44E2}" type="presOf" srcId="{ECAE80D9-1E24-40E1-8352-871FB8D04A4D}" destId="{4FBC4780-3532-49B4-89B3-E96502579364}" srcOrd="0" destOrd="0" presId="urn:microsoft.com/office/officeart/2008/layout/RadialCluster"/>
    <dgm:cxn modelId="{EE0DF0B8-F6B8-4183-9F1F-E37FA9402492}" srcId="{2C8D1EEE-05F2-47EB-9CD9-DF819EFCC500}" destId="{5237F581-A9A5-4D9A-B70E-C8C87694AF8E}" srcOrd="0" destOrd="0" parTransId="{55659809-CC77-4694-9CFE-6C1002CF1713}" sibTransId="{FF84334A-9351-4BC6-B4D5-693D9053ABE2}"/>
    <dgm:cxn modelId="{B2FB168D-CC78-44ED-A2F9-5F2C67FB1F52}" type="presOf" srcId="{1A3C9750-EAA8-453E-8389-368AEEA86C27}" destId="{C9500157-1623-4F8C-9232-21EA128FB070}" srcOrd="0" destOrd="0" presId="urn:microsoft.com/office/officeart/2008/layout/RadialCluster"/>
    <dgm:cxn modelId="{19B4EC50-1FCB-495C-B634-940CA14FA6AE}" type="presOf" srcId="{66910022-ECCE-45F5-AC63-CD75DC363123}" destId="{42291ACC-5D31-4926-9CB5-040425068775}" srcOrd="0" destOrd="0" presId="urn:microsoft.com/office/officeart/2008/layout/RadialCluster"/>
    <dgm:cxn modelId="{680AA268-4407-40FE-8C24-076D5BCC791E}" type="presOf" srcId="{0DF9E1A1-2365-4260-B486-FD88A61BDC64}" destId="{43ECC7F4-360C-4E18-B84B-6899E5A2AB73}" srcOrd="0" destOrd="0" presId="urn:microsoft.com/office/officeart/2008/layout/RadialCluster"/>
    <dgm:cxn modelId="{E006968C-9618-4884-9B1D-DA6D0040CBAA}" type="presOf" srcId="{E5998053-F3BD-4438-8948-616B68A1F002}" destId="{988ECBF5-0E6E-43D1-A9BF-8E0E4CB43FF0}" srcOrd="0" destOrd="0" presId="urn:microsoft.com/office/officeart/2008/layout/RadialCluster"/>
    <dgm:cxn modelId="{95F531B4-403A-4240-9F43-67546EB7D4CD}" srcId="{4A8E0556-3709-47FE-A5CA-3D6D73A07C6F}" destId="{E5998053-F3BD-4438-8948-616B68A1F002}" srcOrd="0" destOrd="0" parTransId="{F18A7747-4D56-475D-9989-D0130894202A}" sibTransId="{D1097032-E251-4046-9AD8-A7B6A45A8862}"/>
    <dgm:cxn modelId="{4FC5891F-DB70-47B5-8B9C-A85147C88810}" srcId="{1A3C9750-EAA8-453E-8389-368AEEA86C27}" destId="{4F17DDB1-08C5-4E70-BD83-257EDF9F047A}" srcOrd="0" destOrd="0" parTransId="{9214F9DF-FE4E-4753-BB22-87592E50246F}" sibTransId="{33DAB9B1-13F5-465B-9B18-7B7FD822A8CF}"/>
    <dgm:cxn modelId="{794C84C3-FAF8-4BA5-9AAA-57008DC56085}" type="presOf" srcId="{2C480A3C-AE4C-4D65-A1E2-B7384EECCFB8}" destId="{3517A360-CCFF-4B85-9CD4-3D36CA72B0E3}" srcOrd="0" destOrd="0" presId="urn:microsoft.com/office/officeart/2008/layout/RadialCluster"/>
    <dgm:cxn modelId="{8DC67082-0D4E-4615-A929-85C3305EA95E}" srcId="{E5998053-F3BD-4438-8948-616B68A1F002}" destId="{7A6B78EA-7143-4A71-A392-331A5AEA2E1E}" srcOrd="3" destOrd="0" parTransId="{ECAE80D9-1E24-40E1-8352-871FB8D04A4D}" sibTransId="{38331F63-3BC1-40BB-A49B-BBC3B403D4D3}"/>
    <dgm:cxn modelId="{66503411-0C68-41FF-B857-0D7A97DEBD13}" type="presOf" srcId="{EB69CF2C-CF98-4290-88C0-DE11E2DE914E}" destId="{A5B12D83-1C5A-4071-A43D-9DBAF51DC26E}" srcOrd="0" destOrd="0" presId="urn:microsoft.com/office/officeart/2008/layout/RadialCluster"/>
    <dgm:cxn modelId="{AC6C0E49-AC84-4CBD-BBEB-7756CA67F101}" type="presOf" srcId="{ABB40A6E-8B5B-4944-84E2-4C66A1B8F65D}" destId="{CD2B5B1E-F3A4-4425-942C-E12B5E27C7AF}" srcOrd="0" destOrd="0" presId="urn:microsoft.com/office/officeart/2008/layout/RadialCluster"/>
    <dgm:cxn modelId="{2A95363A-489A-401A-B96E-25295BC09EC4}" type="presOf" srcId="{8D1186BE-BB1B-41C6-84D4-BE84DEAEBAEC}" destId="{FF992EE7-160C-4BE8-BF33-2A5695B634B4}" srcOrd="0" destOrd="0" presId="urn:microsoft.com/office/officeart/2008/layout/RadialCluster"/>
    <dgm:cxn modelId="{4FD53405-6F89-4E94-A55D-69198751BFDB}" type="presOf" srcId="{9214F9DF-FE4E-4753-BB22-87592E50246F}" destId="{E040C6AC-B9EC-4EEC-BA8C-715D8D39B4C5}" srcOrd="0" destOrd="0" presId="urn:microsoft.com/office/officeart/2008/layout/RadialCluster"/>
    <dgm:cxn modelId="{2AA1EA76-0264-45FC-80AE-7BBAE7A84593}" type="presOf" srcId="{55659809-CC77-4694-9CFE-6C1002CF1713}" destId="{C7089748-7CD7-4331-955E-C161DDAAFE64}" srcOrd="0" destOrd="0" presId="urn:microsoft.com/office/officeart/2008/layout/RadialCluster"/>
    <dgm:cxn modelId="{B6D4CA24-45D8-4891-AF7B-52CCE75F79D5}" type="presOf" srcId="{03E4FAC9-9DD4-4CFB-833B-9038E75B52DD}" destId="{B1447B7B-B0E0-4CD0-9F4D-821302640390}" srcOrd="0" destOrd="0" presId="urn:microsoft.com/office/officeart/2008/layout/RadialCluster"/>
    <dgm:cxn modelId="{6B3CFC9A-9018-4ED7-B99D-2F572A530924}" srcId="{E5998053-F3BD-4438-8948-616B68A1F002}" destId="{2C8D1EEE-05F2-47EB-9CD9-DF819EFCC500}" srcOrd="1" destOrd="0" parTransId="{ABB40A6E-8B5B-4944-84E2-4C66A1B8F65D}" sibTransId="{A2C432C5-524B-436E-BBFD-F8DAF9AC7A9C}"/>
    <dgm:cxn modelId="{2CCAABE5-FA7D-4252-8577-4F27A4FFABCD}" type="presOf" srcId="{5237F581-A9A5-4D9A-B70E-C8C87694AF8E}" destId="{93B94642-EC00-4E5E-A4D6-5C31362D76AA}" srcOrd="0" destOrd="0" presId="urn:microsoft.com/office/officeart/2008/layout/RadialCluster"/>
    <dgm:cxn modelId="{7376E069-86D0-4565-8080-C27F58F00E4D}" srcId="{EB69CF2C-CF98-4290-88C0-DE11E2DE914E}" destId="{0555BFA3-F190-483B-805C-2E1244EBBFA7}" srcOrd="0" destOrd="0" parTransId="{A8CAAC21-2C7D-4E47-A74E-8A26533870B7}" sibTransId="{1F63F5F3-ABA6-4E62-ABE5-DDA626432B65}"/>
    <dgm:cxn modelId="{D8D4F74F-70CB-4671-8D93-8F0A8B65A499}" type="presOf" srcId="{4F17DDB1-08C5-4E70-BD83-257EDF9F047A}" destId="{76698AFA-5676-489E-ADDB-1CE19A718632}" srcOrd="0" destOrd="0" presId="urn:microsoft.com/office/officeart/2008/layout/RadialCluster"/>
    <dgm:cxn modelId="{B9808649-0148-464D-9384-48145A699201}" srcId="{E5998053-F3BD-4438-8948-616B68A1F002}" destId="{EB69CF2C-CF98-4290-88C0-DE11E2DE914E}" srcOrd="2" destOrd="0" parTransId="{5196C92B-7E4D-4551-8881-882DDEDB67B7}" sibTransId="{5FF40EC5-7BC5-43CD-909A-AB183ADAC496}"/>
    <dgm:cxn modelId="{F54F500B-B9B8-4B86-BD23-8CEFE475942A}" type="presOf" srcId="{E0E127CF-22DE-48AC-8CF6-FF00F3F2D251}" destId="{50BBBB24-D7AF-42E7-A936-2575C493B421}" srcOrd="0" destOrd="0" presId="urn:microsoft.com/office/officeart/2008/layout/RadialCluster"/>
    <dgm:cxn modelId="{99DEE352-C6D8-49E4-A8B4-2BBEAFBF9F85}" type="presOf" srcId="{2EE6FCCB-D3B0-41BD-A3ED-C90CCA955078}" destId="{8E6A95DC-B105-44F3-BC30-6DD6189380BD}" srcOrd="0" destOrd="0" presId="urn:microsoft.com/office/officeart/2008/layout/RadialCluster"/>
    <dgm:cxn modelId="{9B4AF69D-D69B-4D4D-B23E-EF4741DDB37E}" type="presOf" srcId="{5196C92B-7E4D-4551-8881-882DDEDB67B7}" destId="{67250B8D-BFA8-4D37-87A8-8120BF3B477D}" srcOrd="0" destOrd="0" presId="urn:microsoft.com/office/officeart/2008/layout/RadialCluster"/>
    <dgm:cxn modelId="{D405C8AD-EAF5-4E25-BD36-FF525B3AF788}" srcId="{E5998053-F3BD-4438-8948-616B68A1F002}" destId="{03E4FAC9-9DD4-4CFB-833B-9038E75B52DD}" srcOrd="5" destOrd="0" parTransId="{2EE6FCCB-D3B0-41BD-A3ED-C90CCA955078}" sibTransId="{88986160-F272-48DF-B82D-CB15C190DCAE}"/>
    <dgm:cxn modelId="{F2DA4943-7E84-4F0C-8A04-812EAB05FE1F}" srcId="{E5998053-F3BD-4438-8948-616B68A1F002}" destId="{2402F642-9C3F-4B91-9825-126A2A253750}" srcOrd="0" destOrd="0" parTransId="{23660F5A-79CE-4187-8FCC-82F095E7047B}" sibTransId="{BD93BDFA-0919-4C79-BCDE-153E8167D7E1}"/>
    <dgm:cxn modelId="{7157D091-AF07-48AD-9056-2424EFAD6771}" type="presOf" srcId="{3FCE24BE-B526-426B-A761-4C83D7C33199}" destId="{8EC9AB7B-0E56-400E-B188-33290E031BA3}" srcOrd="0" destOrd="0" presId="urn:microsoft.com/office/officeart/2008/layout/RadialCluster"/>
    <dgm:cxn modelId="{D68AECDF-5721-480E-A331-48A3159A9117}" srcId="{7A6B78EA-7143-4A71-A392-331A5AEA2E1E}" destId="{66910022-ECCE-45F5-AC63-CD75DC363123}" srcOrd="0" destOrd="0" parTransId="{1BF2341D-01AB-4919-A896-EBBB0FF4032E}" sibTransId="{9AFBC3D1-6431-4142-9E3D-A1EC4D37FC4B}"/>
    <dgm:cxn modelId="{E02D5102-5B85-4900-906E-C3F0E7D22F83}" srcId="{E5998053-F3BD-4438-8948-616B68A1F002}" destId="{1A3C9750-EAA8-453E-8389-368AEEA86C27}" srcOrd="4" destOrd="0" parTransId="{E0E127CF-22DE-48AC-8CF6-FF00F3F2D251}" sibTransId="{803BBF4D-6D1B-4A7D-B73A-E27D1C7FB607}"/>
    <dgm:cxn modelId="{9EFCCCF8-5E7B-4C62-B919-1F72E3D1ACA5}" type="presOf" srcId="{2402F642-9C3F-4B91-9825-126A2A253750}" destId="{3725B06F-3F28-4BF9-B915-C7EFE929ADCB}" srcOrd="0" destOrd="0" presId="urn:microsoft.com/office/officeart/2008/layout/RadialCluster"/>
    <dgm:cxn modelId="{4A149871-0B83-4FB1-9604-C97A315EFBC0}" srcId="{4A8E0556-3709-47FE-A5CA-3D6D73A07C6F}" destId="{A7EFC3C1-FFF4-4C8D-8CBC-C8F9AEE2B2E8}" srcOrd="1" destOrd="0" parTransId="{DEDD6C7F-6867-43F8-975C-B533D450E481}" sibTransId="{36169A82-C7FB-4C64-AA78-F635DF27348E}"/>
    <dgm:cxn modelId="{600A4FA4-C5E3-4D64-9610-E92EA9BF9E05}" srcId="{2C8D1EEE-05F2-47EB-9CD9-DF819EFCC500}" destId="{8D1186BE-BB1B-41C6-84D4-BE84DEAEBAEC}" srcOrd="1" destOrd="0" parTransId="{0103B134-0B42-4B0B-9556-0D17453771B3}" sibTransId="{F3D3FABA-083F-4428-A367-2BB7F9D368BA}"/>
    <dgm:cxn modelId="{BBC187EB-A69A-4E8F-851C-66427B6415BD}" type="presOf" srcId="{23660F5A-79CE-4187-8FCC-82F095E7047B}" destId="{614FB9C2-5420-462F-8F3B-F6ED03B6AB9F}" srcOrd="0" destOrd="0" presId="urn:microsoft.com/office/officeart/2008/layout/RadialCluster"/>
    <dgm:cxn modelId="{4ECC4D9A-A3E9-4F6B-AE3F-BC5E042083F2}" type="presOf" srcId="{A8CAAC21-2C7D-4E47-A74E-8A26533870B7}" destId="{B983C6FA-65BF-40BB-BB3F-5AE503F6FE5E}" srcOrd="0" destOrd="0" presId="urn:microsoft.com/office/officeart/2008/layout/RadialCluster"/>
    <dgm:cxn modelId="{0C744173-CDC8-4AF3-8EA4-276B3267DA6E}" type="presOf" srcId="{1BF2341D-01AB-4919-A896-EBBB0FF4032E}" destId="{CA3DEC91-6D7D-4964-A190-A0007472BA73}" srcOrd="0" destOrd="0" presId="urn:microsoft.com/office/officeart/2008/layout/RadialCluster"/>
    <dgm:cxn modelId="{BDAF5DAF-C2C3-4576-B16A-139A61DA7B0E}" type="presOf" srcId="{7A6B78EA-7143-4A71-A392-331A5AEA2E1E}" destId="{B9A937AD-C817-4A2C-B453-683F8DA6A7BC}" srcOrd="0" destOrd="0" presId="urn:microsoft.com/office/officeart/2008/layout/RadialCluster"/>
    <dgm:cxn modelId="{67607E9E-D896-4118-950B-92F1EE09E057}" srcId="{2402F642-9C3F-4B91-9825-126A2A253750}" destId="{3FCE24BE-B526-426B-A761-4C83D7C33199}" srcOrd="0" destOrd="0" parTransId="{0DF9E1A1-2365-4260-B486-FD88A61BDC64}" sibTransId="{1CAADBB9-609C-495D-9E77-B83C6C97EB71}"/>
    <dgm:cxn modelId="{EEA11469-6FB7-4DFD-A045-CABA35DDEB6C}" type="presOf" srcId="{4A8E0556-3709-47FE-A5CA-3D6D73A07C6F}" destId="{5F2C6252-657B-4141-8BA7-3E758DBC9CFB}" srcOrd="0" destOrd="0" presId="urn:microsoft.com/office/officeart/2008/layout/RadialCluster"/>
    <dgm:cxn modelId="{8893D067-19A1-4EE7-A178-4AC50381A1A8}" type="presOf" srcId="{17B9F685-29FE-417E-BB13-0B41E175BFE0}" destId="{AC31D06A-CB36-42CC-B8C9-B0D95D008C52}" srcOrd="0" destOrd="0" presId="urn:microsoft.com/office/officeart/2008/layout/RadialCluster"/>
    <dgm:cxn modelId="{CCEFA5EA-BECC-472A-9769-3D7FDAB728DE}" type="presOf" srcId="{2C8D1EEE-05F2-47EB-9CD9-DF819EFCC500}" destId="{C5DD0788-44A5-4C4E-9CE9-B22461CD3278}" srcOrd="0" destOrd="0" presId="urn:microsoft.com/office/officeart/2008/layout/RadialCluster"/>
    <dgm:cxn modelId="{4083F07B-C188-4F91-B628-19EF764C8149}" type="presParOf" srcId="{5F2C6252-657B-4141-8BA7-3E758DBC9CFB}" destId="{988ECBF5-0E6E-43D1-A9BF-8E0E4CB43FF0}" srcOrd="0" destOrd="0" presId="urn:microsoft.com/office/officeart/2008/layout/RadialCluster"/>
    <dgm:cxn modelId="{FEA53882-BC55-42BD-A6C0-39A7AC6E180B}" type="presParOf" srcId="{5F2C6252-657B-4141-8BA7-3E758DBC9CFB}" destId="{AD05E1F9-8FEF-410A-A2DF-2F4FB89B2EBF}" srcOrd="1" destOrd="0" presId="urn:microsoft.com/office/officeart/2008/layout/RadialCluster"/>
    <dgm:cxn modelId="{67838979-4196-4F99-B005-746246CD727F}" type="presParOf" srcId="{AD05E1F9-8FEF-410A-A2DF-2F4FB89B2EBF}" destId="{3725B06F-3F28-4BF9-B915-C7EFE929ADCB}" srcOrd="0" destOrd="0" presId="urn:microsoft.com/office/officeart/2008/layout/RadialCluster"/>
    <dgm:cxn modelId="{5F8275A3-5B58-430D-880C-3ED4BD2E589B}" type="presParOf" srcId="{AD05E1F9-8FEF-410A-A2DF-2F4FB89B2EBF}" destId="{43ECC7F4-360C-4E18-B84B-6899E5A2AB73}" srcOrd="1" destOrd="0" presId="urn:microsoft.com/office/officeart/2008/layout/RadialCluster"/>
    <dgm:cxn modelId="{82F52D8E-AB37-4269-90CE-B20E5A73E134}" type="presParOf" srcId="{AD05E1F9-8FEF-410A-A2DF-2F4FB89B2EBF}" destId="{8EC9AB7B-0E56-400E-B188-33290E031BA3}" srcOrd="2" destOrd="0" presId="urn:microsoft.com/office/officeart/2008/layout/RadialCluster"/>
    <dgm:cxn modelId="{0BE80482-5E1E-435F-BF82-971556D7E543}" type="presParOf" srcId="{5F2C6252-657B-4141-8BA7-3E758DBC9CFB}" destId="{614FB9C2-5420-462F-8F3B-F6ED03B6AB9F}" srcOrd="2" destOrd="0" presId="urn:microsoft.com/office/officeart/2008/layout/RadialCluster"/>
    <dgm:cxn modelId="{73BAB5F9-95D5-4738-80EE-A637712422BA}" type="presParOf" srcId="{5F2C6252-657B-4141-8BA7-3E758DBC9CFB}" destId="{211FA4B2-4851-44CC-B158-26ADEC040EA5}" srcOrd="3" destOrd="0" presId="urn:microsoft.com/office/officeart/2008/layout/RadialCluster"/>
    <dgm:cxn modelId="{AE43BB0F-DD18-4841-A3FB-BD1F26A66935}" type="presParOf" srcId="{211FA4B2-4851-44CC-B158-26ADEC040EA5}" destId="{C5DD0788-44A5-4C4E-9CE9-B22461CD3278}" srcOrd="0" destOrd="0" presId="urn:microsoft.com/office/officeart/2008/layout/RadialCluster"/>
    <dgm:cxn modelId="{91796D7A-5D88-469A-8F9D-78AD253E4DFA}" type="presParOf" srcId="{211FA4B2-4851-44CC-B158-26ADEC040EA5}" destId="{C7089748-7CD7-4331-955E-C161DDAAFE64}" srcOrd="1" destOrd="0" presId="urn:microsoft.com/office/officeart/2008/layout/RadialCluster"/>
    <dgm:cxn modelId="{174AACBE-356C-4C5F-A762-35241DB6F70E}" type="presParOf" srcId="{211FA4B2-4851-44CC-B158-26ADEC040EA5}" destId="{93B94642-EC00-4E5E-A4D6-5C31362D76AA}" srcOrd="2" destOrd="0" presId="urn:microsoft.com/office/officeart/2008/layout/RadialCluster"/>
    <dgm:cxn modelId="{82777509-542E-4DFD-AE14-01691D9D86DB}" type="presParOf" srcId="{211FA4B2-4851-44CC-B158-26ADEC040EA5}" destId="{9886361E-D580-4353-9FC4-DB4F5E757FF1}" srcOrd="3" destOrd="0" presId="urn:microsoft.com/office/officeart/2008/layout/RadialCluster"/>
    <dgm:cxn modelId="{12D7C2F4-D38E-4C29-BE42-7E21BF96A3BE}" type="presParOf" srcId="{211FA4B2-4851-44CC-B158-26ADEC040EA5}" destId="{FF992EE7-160C-4BE8-BF33-2A5695B634B4}" srcOrd="4" destOrd="0" presId="urn:microsoft.com/office/officeart/2008/layout/RadialCluster"/>
    <dgm:cxn modelId="{E5F70871-5504-469D-AB33-32B0C57D2F4E}" type="presParOf" srcId="{5F2C6252-657B-4141-8BA7-3E758DBC9CFB}" destId="{CD2B5B1E-F3A4-4425-942C-E12B5E27C7AF}" srcOrd="4" destOrd="0" presId="urn:microsoft.com/office/officeart/2008/layout/RadialCluster"/>
    <dgm:cxn modelId="{6C02B9AD-4530-4411-A9DC-6792870F646F}" type="presParOf" srcId="{5F2C6252-657B-4141-8BA7-3E758DBC9CFB}" destId="{B9797610-6A49-4C20-A457-F00BB87F9C92}" srcOrd="5" destOrd="0" presId="urn:microsoft.com/office/officeart/2008/layout/RadialCluster"/>
    <dgm:cxn modelId="{685AE200-B4EF-4F1E-B743-D62CF7FFD01E}" type="presParOf" srcId="{B9797610-6A49-4C20-A457-F00BB87F9C92}" destId="{A5B12D83-1C5A-4071-A43D-9DBAF51DC26E}" srcOrd="0" destOrd="0" presId="urn:microsoft.com/office/officeart/2008/layout/RadialCluster"/>
    <dgm:cxn modelId="{8663C05C-E290-4458-8BC3-89EEEEB7B0E2}" type="presParOf" srcId="{B9797610-6A49-4C20-A457-F00BB87F9C92}" destId="{B983C6FA-65BF-40BB-BB3F-5AE503F6FE5E}" srcOrd="1" destOrd="0" presId="urn:microsoft.com/office/officeart/2008/layout/RadialCluster"/>
    <dgm:cxn modelId="{3CC3A69D-47C2-4CA6-B7A4-BD5BD5DAE157}" type="presParOf" srcId="{B9797610-6A49-4C20-A457-F00BB87F9C92}" destId="{F6441C53-3E96-4AF7-8D56-B4F12DFFFD7C}" srcOrd="2" destOrd="0" presId="urn:microsoft.com/office/officeart/2008/layout/RadialCluster"/>
    <dgm:cxn modelId="{DF081A7B-0393-4306-8AED-3ACE07CEA5C7}" type="presParOf" srcId="{5F2C6252-657B-4141-8BA7-3E758DBC9CFB}" destId="{67250B8D-BFA8-4D37-87A8-8120BF3B477D}" srcOrd="6" destOrd="0" presId="urn:microsoft.com/office/officeart/2008/layout/RadialCluster"/>
    <dgm:cxn modelId="{C7B4C0F1-A6A8-4AF0-950F-C9745D383451}" type="presParOf" srcId="{5F2C6252-657B-4141-8BA7-3E758DBC9CFB}" destId="{E53D052A-431A-4000-BBD3-F05EC1B02C94}" srcOrd="7" destOrd="0" presId="urn:microsoft.com/office/officeart/2008/layout/RadialCluster"/>
    <dgm:cxn modelId="{2E7DD237-A4A8-4E1F-A700-D7CB1575743C}" type="presParOf" srcId="{E53D052A-431A-4000-BBD3-F05EC1B02C94}" destId="{B9A937AD-C817-4A2C-B453-683F8DA6A7BC}" srcOrd="0" destOrd="0" presId="urn:microsoft.com/office/officeart/2008/layout/RadialCluster"/>
    <dgm:cxn modelId="{B5B9C865-E2FB-4E6A-A705-61EE216EE228}" type="presParOf" srcId="{E53D052A-431A-4000-BBD3-F05EC1B02C94}" destId="{CA3DEC91-6D7D-4964-A190-A0007472BA73}" srcOrd="1" destOrd="0" presId="urn:microsoft.com/office/officeart/2008/layout/RadialCluster"/>
    <dgm:cxn modelId="{7AAE829A-10CD-416F-AC4D-BB1CAC625092}" type="presParOf" srcId="{E53D052A-431A-4000-BBD3-F05EC1B02C94}" destId="{42291ACC-5D31-4926-9CB5-040425068775}" srcOrd="2" destOrd="0" presId="urn:microsoft.com/office/officeart/2008/layout/RadialCluster"/>
    <dgm:cxn modelId="{23A439A7-CBED-4981-9D78-12F3A7A63D86}" type="presParOf" srcId="{5F2C6252-657B-4141-8BA7-3E758DBC9CFB}" destId="{4FBC4780-3532-49B4-89B3-E96502579364}" srcOrd="8" destOrd="0" presId="urn:microsoft.com/office/officeart/2008/layout/RadialCluster"/>
    <dgm:cxn modelId="{55A2B33F-7B8D-4915-96CA-8EB9BE8E01D0}" type="presParOf" srcId="{5F2C6252-657B-4141-8BA7-3E758DBC9CFB}" destId="{9B9FECAC-7781-4801-8BDA-9F68D5A406F0}" srcOrd="9" destOrd="0" presId="urn:microsoft.com/office/officeart/2008/layout/RadialCluster"/>
    <dgm:cxn modelId="{EFA84180-C7A9-44FD-B556-825C0D1BEB46}" type="presParOf" srcId="{9B9FECAC-7781-4801-8BDA-9F68D5A406F0}" destId="{C9500157-1623-4F8C-9232-21EA128FB070}" srcOrd="0" destOrd="0" presId="urn:microsoft.com/office/officeart/2008/layout/RadialCluster"/>
    <dgm:cxn modelId="{A6708570-2324-46DC-B308-8761467FB871}" type="presParOf" srcId="{9B9FECAC-7781-4801-8BDA-9F68D5A406F0}" destId="{E040C6AC-B9EC-4EEC-BA8C-715D8D39B4C5}" srcOrd="1" destOrd="0" presId="urn:microsoft.com/office/officeart/2008/layout/RadialCluster"/>
    <dgm:cxn modelId="{56358B46-14AF-4A72-BB05-9AFE4428911E}" type="presParOf" srcId="{9B9FECAC-7781-4801-8BDA-9F68D5A406F0}" destId="{76698AFA-5676-489E-ADDB-1CE19A718632}" srcOrd="2" destOrd="0" presId="urn:microsoft.com/office/officeart/2008/layout/RadialCluster"/>
    <dgm:cxn modelId="{6C9F38A5-FAB7-490D-885B-9973CA3CC865}" type="presParOf" srcId="{5F2C6252-657B-4141-8BA7-3E758DBC9CFB}" destId="{50BBBB24-D7AF-42E7-A936-2575C493B421}" srcOrd="10" destOrd="0" presId="urn:microsoft.com/office/officeart/2008/layout/RadialCluster"/>
    <dgm:cxn modelId="{2C81102A-BA85-4F7C-9464-844E2E1B6E44}" type="presParOf" srcId="{5F2C6252-657B-4141-8BA7-3E758DBC9CFB}" destId="{61B0CEE8-9C6B-4652-9F77-A592378B21E6}" srcOrd="11" destOrd="0" presId="urn:microsoft.com/office/officeart/2008/layout/RadialCluster"/>
    <dgm:cxn modelId="{7456C234-8F2F-40A8-B5B2-6BD6137D3D2D}" type="presParOf" srcId="{61B0CEE8-9C6B-4652-9F77-A592378B21E6}" destId="{B1447B7B-B0E0-4CD0-9F4D-821302640390}" srcOrd="0" destOrd="0" presId="urn:microsoft.com/office/officeart/2008/layout/RadialCluster"/>
    <dgm:cxn modelId="{32A76256-6379-4704-A47D-B22C83D929C6}" type="presParOf" srcId="{61B0CEE8-9C6B-4652-9F77-A592378B21E6}" destId="{AC31D06A-CB36-42CC-B8C9-B0D95D008C52}" srcOrd="1" destOrd="0" presId="urn:microsoft.com/office/officeart/2008/layout/RadialCluster"/>
    <dgm:cxn modelId="{64F9367E-47C9-4D16-884C-E2B078038987}" type="presParOf" srcId="{61B0CEE8-9C6B-4652-9F77-A592378B21E6}" destId="{3517A360-CCFF-4B85-9CD4-3D36CA72B0E3}" srcOrd="2" destOrd="0" presId="urn:microsoft.com/office/officeart/2008/layout/RadialCluster"/>
    <dgm:cxn modelId="{A770F962-4A4C-4273-BDD3-878F88865A41}" type="presParOf" srcId="{5F2C6252-657B-4141-8BA7-3E758DBC9CFB}" destId="{8E6A95DC-B105-44F3-BC30-6DD6189380BD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DCF16-7564-4073-AFF4-E57E2532BA23}">
      <dsp:nvSpPr>
        <dsp:cNvPr id="0" name=""/>
        <dsp:cNvSpPr/>
      </dsp:nvSpPr>
      <dsp:spPr>
        <a:xfrm>
          <a:off x="909501" y="2223926"/>
          <a:ext cx="91440" cy="3859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9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91CEF-B1F4-4558-80E8-6C7019446D65}">
      <dsp:nvSpPr>
        <dsp:cNvPr id="0" name=""/>
        <dsp:cNvSpPr/>
      </dsp:nvSpPr>
      <dsp:spPr>
        <a:xfrm>
          <a:off x="909501" y="919172"/>
          <a:ext cx="91440" cy="3859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9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97BBB-93BC-4208-AE1B-B04689B68F8B}">
      <dsp:nvSpPr>
        <dsp:cNvPr id="0" name=""/>
        <dsp:cNvSpPr/>
      </dsp:nvSpPr>
      <dsp:spPr>
        <a:xfrm>
          <a:off x="36380" y="331"/>
          <a:ext cx="1837681" cy="918840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8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LST</a:t>
          </a:r>
        </a:p>
      </dsp:txBody>
      <dsp:txXfrm>
        <a:off x="36380" y="331"/>
        <a:ext cx="1837681" cy="918840"/>
      </dsp:txXfrm>
    </dsp:sp>
    <dsp:sp modelId="{9C7B8604-3188-475B-B116-AD850BD129CB}">
      <dsp:nvSpPr>
        <dsp:cNvPr id="0" name=""/>
        <dsp:cNvSpPr/>
      </dsp:nvSpPr>
      <dsp:spPr>
        <a:xfrm>
          <a:off x="36380" y="1305085"/>
          <a:ext cx="1837681" cy="91884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UV/Länsmuseum</a:t>
          </a:r>
        </a:p>
      </dsp:txBody>
      <dsp:txXfrm>
        <a:off x="36380" y="1305085"/>
        <a:ext cx="1837681" cy="918840"/>
      </dsp:txXfrm>
    </dsp:sp>
    <dsp:sp modelId="{6DA12640-A4D2-4882-86F6-B91E00CE584D}">
      <dsp:nvSpPr>
        <dsp:cNvPr id="0" name=""/>
        <dsp:cNvSpPr/>
      </dsp:nvSpPr>
      <dsp:spPr>
        <a:xfrm>
          <a:off x="36380" y="2609839"/>
          <a:ext cx="1837681" cy="91884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Und. rapporter</a:t>
          </a:r>
        </a:p>
      </dsp:txBody>
      <dsp:txXfrm>
        <a:off x="36380" y="2609839"/>
        <a:ext cx="1837681" cy="918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0644E-7F40-41F5-9FF9-927E95D33680}">
      <dsp:nvSpPr>
        <dsp:cNvPr id="0" name=""/>
        <dsp:cNvSpPr/>
      </dsp:nvSpPr>
      <dsp:spPr>
        <a:xfrm>
          <a:off x="2782862" y="2158039"/>
          <a:ext cx="91440" cy="203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4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2FDC4-117A-4FCD-962A-36F03D1D3F0A}">
      <dsp:nvSpPr>
        <dsp:cNvPr id="0" name=""/>
        <dsp:cNvSpPr/>
      </dsp:nvSpPr>
      <dsp:spPr>
        <a:xfrm>
          <a:off x="1656556" y="1470321"/>
          <a:ext cx="1172025" cy="203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704"/>
              </a:lnTo>
              <a:lnTo>
                <a:pt x="1172025" y="101704"/>
              </a:lnTo>
              <a:lnTo>
                <a:pt x="1172025" y="203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71EAD-2B61-44DA-B68C-86C9B540BD04}">
      <dsp:nvSpPr>
        <dsp:cNvPr id="0" name=""/>
        <dsp:cNvSpPr/>
      </dsp:nvSpPr>
      <dsp:spPr>
        <a:xfrm>
          <a:off x="1610836" y="2158039"/>
          <a:ext cx="91440" cy="203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4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37A2B-27E0-4F1E-B7AD-2BD013C9E29C}">
      <dsp:nvSpPr>
        <dsp:cNvPr id="0" name=""/>
        <dsp:cNvSpPr/>
      </dsp:nvSpPr>
      <dsp:spPr>
        <a:xfrm>
          <a:off x="1610836" y="1470321"/>
          <a:ext cx="91440" cy="203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40E20-2889-421D-9EC2-7B9896DBE98C}">
      <dsp:nvSpPr>
        <dsp:cNvPr id="0" name=""/>
        <dsp:cNvSpPr/>
      </dsp:nvSpPr>
      <dsp:spPr>
        <a:xfrm>
          <a:off x="438810" y="2158039"/>
          <a:ext cx="91440" cy="203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4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FFAAD-71CC-43A9-BF9F-153A32472D44}">
      <dsp:nvSpPr>
        <dsp:cNvPr id="0" name=""/>
        <dsp:cNvSpPr/>
      </dsp:nvSpPr>
      <dsp:spPr>
        <a:xfrm>
          <a:off x="484530" y="1470321"/>
          <a:ext cx="1172025" cy="203409"/>
        </a:xfrm>
        <a:custGeom>
          <a:avLst/>
          <a:gdLst/>
          <a:ahLst/>
          <a:cxnLst/>
          <a:rect l="0" t="0" r="0" b="0"/>
          <a:pathLst>
            <a:path>
              <a:moveTo>
                <a:pt x="1172025" y="0"/>
              </a:moveTo>
              <a:lnTo>
                <a:pt x="1172025" y="101704"/>
              </a:lnTo>
              <a:lnTo>
                <a:pt x="0" y="101704"/>
              </a:lnTo>
              <a:lnTo>
                <a:pt x="0" y="203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8CDAD-1DF4-46CB-BEEF-5809FDFE4EA1}">
      <dsp:nvSpPr>
        <dsp:cNvPr id="0" name=""/>
        <dsp:cNvSpPr/>
      </dsp:nvSpPr>
      <dsp:spPr>
        <a:xfrm>
          <a:off x="1172248" y="986013"/>
          <a:ext cx="968616" cy="48430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5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LST</a:t>
          </a:r>
        </a:p>
      </dsp:txBody>
      <dsp:txXfrm>
        <a:off x="1172248" y="986013"/>
        <a:ext cx="968616" cy="484308"/>
      </dsp:txXfrm>
    </dsp:sp>
    <dsp:sp modelId="{7DCDD24D-D9C0-4CBA-B1E5-8305C4E36C68}">
      <dsp:nvSpPr>
        <dsp:cNvPr id="0" name=""/>
        <dsp:cNvSpPr/>
      </dsp:nvSpPr>
      <dsp:spPr>
        <a:xfrm>
          <a:off x="222" y="1673731"/>
          <a:ext cx="968616" cy="48430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UV</a:t>
          </a:r>
        </a:p>
      </dsp:txBody>
      <dsp:txXfrm>
        <a:off x="222" y="1673731"/>
        <a:ext cx="968616" cy="484308"/>
      </dsp:txXfrm>
    </dsp:sp>
    <dsp:sp modelId="{FCE32D7B-93DC-4B30-B1B4-543917A1DABE}">
      <dsp:nvSpPr>
        <dsp:cNvPr id="0" name=""/>
        <dsp:cNvSpPr/>
      </dsp:nvSpPr>
      <dsp:spPr>
        <a:xfrm>
          <a:off x="222" y="2361449"/>
          <a:ext cx="968616" cy="48430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Und. Rapp.</a:t>
          </a:r>
        </a:p>
      </dsp:txBody>
      <dsp:txXfrm>
        <a:off x="222" y="2361449"/>
        <a:ext cx="968616" cy="484308"/>
      </dsp:txXfrm>
    </dsp:sp>
    <dsp:sp modelId="{D5E15202-E268-454D-854D-08CD2F94A92D}">
      <dsp:nvSpPr>
        <dsp:cNvPr id="0" name=""/>
        <dsp:cNvSpPr/>
      </dsp:nvSpPr>
      <dsp:spPr>
        <a:xfrm>
          <a:off x="1172248" y="1673731"/>
          <a:ext cx="968616" cy="48430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Läns-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museum</a:t>
          </a:r>
        </a:p>
      </dsp:txBody>
      <dsp:txXfrm>
        <a:off x="1172248" y="1673731"/>
        <a:ext cx="968616" cy="484308"/>
      </dsp:txXfrm>
    </dsp:sp>
    <dsp:sp modelId="{34BF4410-1868-4232-87E4-85E4BAD212D0}">
      <dsp:nvSpPr>
        <dsp:cNvPr id="0" name=""/>
        <dsp:cNvSpPr/>
      </dsp:nvSpPr>
      <dsp:spPr>
        <a:xfrm>
          <a:off x="1172248" y="2361449"/>
          <a:ext cx="968616" cy="48430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Und. Rapp.</a:t>
          </a:r>
        </a:p>
      </dsp:txBody>
      <dsp:txXfrm>
        <a:off x="1172248" y="2361449"/>
        <a:ext cx="968616" cy="484308"/>
      </dsp:txXfrm>
    </dsp:sp>
    <dsp:sp modelId="{5C3E2BAE-022F-449F-AC07-03243E58339E}">
      <dsp:nvSpPr>
        <dsp:cNvPr id="0" name=""/>
        <dsp:cNvSpPr/>
      </dsp:nvSpPr>
      <dsp:spPr>
        <a:xfrm>
          <a:off x="2344274" y="1673731"/>
          <a:ext cx="968616" cy="48430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Privata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firmor</a:t>
          </a:r>
        </a:p>
      </dsp:txBody>
      <dsp:txXfrm>
        <a:off x="2344274" y="1673731"/>
        <a:ext cx="968616" cy="484308"/>
      </dsp:txXfrm>
    </dsp:sp>
    <dsp:sp modelId="{6B2BE2D4-A19D-4CD0-981B-91AB4509042D}">
      <dsp:nvSpPr>
        <dsp:cNvPr id="0" name=""/>
        <dsp:cNvSpPr/>
      </dsp:nvSpPr>
      <dsp:spPr>
        <a:xfrm>
          <a:off x="2344274" y="2361449"/>
          <a:ext cx="968616" cy="48430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5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Und. Rapp.</a:t>
          </a:r>
        </a:p>
      </dsp:txBody>
      <dsp:txXfrm>
        <a:off x="2344274" y="2361449"/>
        <a:ext cx="968616" cy="484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9321E-2C48-4531-B881-5510F82CC434}">
      <dsp:nvSpPr>
        <dsp:cNvPr id="0" name=""/>
        <dsp:cNvSpPr/>
      </dsp:nvSpPr>
      <dsp:spPr>
        <a:xfrm>
          <a:off x="777171" y="2200343"/>
          <a:ext cx="91440" cy="345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5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C6FB1-E5FC-4633-9431-D0D729D2E60B}">
      <dsp:nvSpPr>
        <dsp:cNvPr id="0" name=""/>
        <dsp:cNvSpPr/>
      </dsp:nvSpPr>
      <dsp:spPr>
        <a:xfrm>
          <a:off x="777171" y="1032121"/>
          <a:ext cx="91440" cy="345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E6269-E464-4E8F-AF29-9BEDF800DE46}">
      <dsp:nvSpPr>
        <dsp:cNvPr id="0" name=""/>
        <dsp:cNvSpPr/>
      </dsp:nvSpPr>
      <dsp:spPr>
        <a:xfrm>
          <a:off x="200" y="209430"/>
          <a:ext cx="1645382" cy="822691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Exploatör</a:t>
          </a:r>
        </a:p>
      </dsp:txBody>
      <dsp:txXfrm>
        <a:off x="200" y="209430"/>
        <a:ext cx="1645382" cy="822691"/>
      </dsp:txXfrm>
    </dsp:sp>
    <dsp:sp modelId="{A3B2A87D-73AC-475B-B780-6369C6377D87}">
      <dsp:nvSpPr>
        <dsp:cNvPr id="0" name=""/>
        <dsp:cNvSpPr/>
      </dsp:nvSpPr>
      <dsp:spPr>
        <a:xfrm>
          <a:off x="200" y="1377651"/>
          <a:ext cx="1645382" cy="82269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Underkonsult</a:t>
          </a:r>
        </a:p>
      </dsp:txBody>
      <dsp:txXfrm>
        <a:off x="200" y="1377651"/>
        <a:ext cx="1645382" cy="822691"/>
      </dsp:txXfrm>
    </dsp:sp>
    <dsp:sp modelId="{F50246F1-956C-4DAD-BDCA-8BD21FC7ED44}">
      <dsp:nvSpPr>
        <dsp:cNvPr id="0" name=""/>
        <dsp:cNvSpPr/>
      </dsp:nvSpPr>
      <dsp:spPr>
        <a:xfrm>
          <a:off x="200" y="2545873"/>
          <a:ext cx="1645382" cy="82269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Utredningsrapp.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v-SE" altLang="sv-SE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MKB</a:t>
          </a:r>
        </a:p>
      </dsp:txBody>
      <dsp:txXfrm>
        <a:off x="200" y="2545873"/>
        <a:ext cx="1645382" cy="822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AD3CA-0A97-4EFD-929A-3F5C536BF982}">
      <dsp:nvSpPr>
        <dsp:cNvPr id="0" name=""/>
        <dsp:cNvSpPr/>
      </dsp:nvSpPr>
      <dsp:spPr>
        <a:xfrm>
          <a:off x="3581" y="1970304"/>
          <a:ext cx="1110164" cy="4440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CC004C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1980 	</a:t>
          </a:r>
          <a:endParaRPr lang="sv-SE" sz="1900" kern="1200" dirty="0"/>
        </a:p>
      </dsp:txBody>
      <dsp:txXfrm>
        <a:off x="3581" y="1970304"/>
        <a:ext cx="999148" cy="444065"/>
      </dsp:txXfrm>
    </dsp:sp>
    <dsp:sp modelId="{76E965FE-6068-4606-B672-441BAFCB15D1}">
      <dsp:nvSpPr>
        <dsp:cNvPr id="0" name=""/>
        <dsp:cNvSpPr/>
      </dsp:nvSpPr>
      <dsp:spPr>
        <a:xfrm>
          <a:off x="891713" y="1970304"/>
          <a:ext cx="1110164" cy="444065"/>
        </a:xfrm>
        <a:prstGeom prst="chevron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1985</a:t>
          </a:r>
          <a:endParaRPr lang="sv-SE" sz="1900" kern="1200" dirty="0"/>
        </a:p>
      </dsp:txBody>
      <dsp:txXfrm>
        <a:off x="1113746" y="1970304"/>
        <a:ext cx="666099" cy="444065"/>
      </dsp:txXfrm>
    </dsp:sp>
    <dsp:sp modelId="{EBEF325F-A812-47C4-8DF5-E377AF1AA92C}">
      <dsp:nvSpPr>
        <dsp:cNvPr id="0" name=""/>
        <dsp:cNvSpPr/>
      </dsp:nvSpPr>
      <dsp:spPr>
        <a:xfrm>
          <a:off x="1779844" y="1970304"/>
          <a:ext cx="1110164" cy="4440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1990</a:t>
          </a:r>
          <a:endParaRPr lang="sv-SE" sz="1900" kern="1200" dirty="0"/>
        </a:p>
      </dsp:txBody>
      <dsp:txXfrm>
        <a:off x="2001877" y="1970304"/>
        <a:ext cx="666099" cy="444065"/>
      </dsp:txXfrm>
    </dsp:sp>
    <dsp:sp modelId="{4C46980F-F78F-453C-8676-D33EFC9F370B}">
      <dsp:nvSpPr>
        <dsp:cNvPr id="0" name=""/>
        <dsp:cNvSpPr/>
      </dsp:nvSpPr>
      <dsp:spPr>
        <a:xfrm>
          <a:off x="2667976" y="1970304"/>
          <a:ext cx="1110164" cy="444065"/>
        </a:xfrm>
        <a:prstGeom prst="chevron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1995</a:t>
          </a:r>
          <a:endParaRPr lang="sv-SE" sz="1900" kern="1200" dirty="0"/>
        </a:p>
      </dsp:txBody>
      <dsp:txXfrm>
        <a:off x="2890009" y="1970304"/>
        <a:ext cx="666099" cy="444065"/>
      </dsp:txXfrm>
    </dsp:sp>
    <dsp:sp modelId="{1EEDC535-BC0C-432D-8E32-8EFE85B08304}">
      <dsp:nvSpPr>
        <dsp:cNvPr id="0" name=""/>
        <dsp:cNvSpPr/>
      </dsp:nvSpPr>
      <dsp:spPr>
        <a:xfrm>
          <a:off x="3556108" y="1970304"/>
          <a:ext cx="1110164" cy="4440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2000</a:t>
          </a:r>
          <a:endParaRPr lang="sv-SE" sz="1900" kern="1200" dirty="0"/>
        </a:p>
      </dsp:txBody>
      <dsp:txXfrm>
        <a:off x="3778141" y="1970304"/>
        <a:ext cx="666099" cy="444065"/>
      </dsp:txXfrm>
    </dsp:sp>
    <dsp:sp modelId="{4A7F0930-3131-4759-9168-0EFB265B1DD6}">
      <dsp:nvSpPr>
        <dsp:cNvPr id="0" name=""/>
        <dsp:cNvSpPr/>
      </dsp:nvSpPr>
      <dsp:spPr>
        <a:xfrm>
          <a:off x="4444240" y="1970304"/>
          <a:ext cx="1110164" cy="444065"/>
        </a:xfrm>
        <a:prstGeom prst="chevron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2005</a:t>
          </a:r>
          <a:endParaRPr lang="sv-SE" sz="1900" kern="1200" dirty="0"/>
        </a:p>
      </dsp:txBody>
      <dsp:txXfrm>
        <a:off x="4666273" y="1970304"/>
        <a:ext cx="666099" cy="444065"/>
      </dsp:txXfrm>
    </dsp:sp>
    <dsp:sp modelId="{2A5F9DD9-8AA1-413F-8901-D4146F9D1ACB}">
      <dsp:nvSpPr>
        <dsp:cNvPr id="0" name=""/>
        <dsp:cNvSpPr/>
      </dsp:nvSpPr>
      <dsp:spPr>
        <a:xfrm>
          <a:off x="5332372" y="1970304"/>
          <a:ext cx="1110164" cy="4440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2010</a:t>
          </a:r>
          <a:endParaRPr lang="sv-SE" sz="1900" kern="1200" dirty="0"/>
        </a:p>
      </dsp:txBody>
      <dsp:txXfrm>
        <a:off x="5554405" y="1970304"/>
        <a:ext cx="666099" cy="444065"/>
      </dsp:txXfrm>
    </dsp:sp>
    <dsp:sp modelId="{69D8AF49-8B17-4E1C-AD77-70DAAE6FDB94}">
      <dsp:nvSpPr>
        <dsp:cNvPr id="0" name=""/>
        <dsp:cNvSpPr/>
      </dsp:nvSpPr>
      <dsp:spPr>
        <a:xfrm>
          <a:off x="6220504" y="1970304"/>
          <a:ext cx="1110164" cy="444065"/>
        </a:xfrm>
        <a:prstGeom prst="chevron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2015</a:t>
          </a:r>
          <a:endParaRPr lang="sv-SE" sz="1900" kern="1200" dirty="0"/>
        </a:p>
      </dsp:txBody>
      <dsp:txXfrm>
        <a:off x="6442537" y="1970304"/>
        <a:ext cx="666099" cy="444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AD3CA-0A97-4EFD-929A-3F5C536BF982}">
      <dsp:nvSpPr>
        <dsp:cNvPr id="0" name=""/>
        <dsp:cNvSpPr/>
      </dsp:nvSpPr>
      <dsp:spPr>
        <a:xfrm>
          <a:off x="3581" y="1970304"/>
          <a:ext cx="1110164" cy="4440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CC004C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1980 	</a:t>
          </a:r>
          <a:endParaRPr lang="sv-SE" sz="1900" kern="1200" dirty="0"/>
        </a:p>
      </dsp:txBody>
      <dsp:txXfrm>
        <a:off x="3581" y="1970304"/>
        <a:ext cx="999148" cy="444065"/>
      </dsp:txXfrm>
    </dsp:sp>
    <dsp:sp modelId="{76E965FE-6068-4606-B672-441BAFCB15D1}">
      <dsp:nvSpPr>
        <dsp:cNvPr id="0" name=""/>
        <dsp:cNvSpPr/>
      </dsp:nvSpPr>
      <dsp:spPr>
        <a:xfrm>
          <a:off x="891713" y="1970304"/>
          <a:ext cx="1110164" cy="444065"/>
        </a:xfrm>
        <a:prstGeom prst="chevron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1985</a:t>
          </a:r>
          <a:endParaRPr lang="sv-SE" sz="1900" kern="1200" dirty="0"/>
        </a:p>
      </dsp:txBody>
      <dsp:txXfrm>
        <a:off x="1113746" y="1970304"/>
        <a:ext cx="666099" cy="444065"/>
      </dsp:txXfrm>
    </dsp:sp>
    <dsp:sp modelId="{EBEF325F-A812-47C4-8DF5-E377AF1AA92C}">
      <dsp:nvSpPr>
        <dsp:cNvPr id="0" name=""/>
        <dsp:cNvSpPr/>
      </dsp:nvSpPr>
      <dsp:spPr>
        <a:xfrm>
          <a:off x="1779844" y="1970304"/>
          <a:ext cx="1110164" cy="4440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1990</a:t>
          </a:r>
          <a:endParaRPr lang="sv-SE" sz="1900" kern="1200" dirty="0"/>
        </a:p>
      </dsp:txBody>
      <dsp:txXfrm>
        <a:off x="2001877" y="1970304"/>
        <a:ext cx="666099" cy="444065"/>
      </dsp:txXfrm>
    </dsp:sp>
    <dsp:sp modelId="{4C46980F-F78F-453C-8676-D33EFC9F370B}">
      <dsp:nvSpPr>
        <dsp:cNvPr id="0" name=""/>
        <dsp:cNvSpPr/>
      </dsp:nvSpPr>
      <dsp:spPr>
        <a:xfrm>
          <a:off x="2667976" y="1970304"/>
          <a:ext cx="1110164" cy="444065"/>
        </a:xfrm>
        <a:prstGeom prst="chevron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1995</a:t>
          </a:r>
          <a:endParaRPr lang="sv-SE" sz="1900" kern="1200" dirty="0"/>
        </a:p>
      </dsp:txBody>
      <dsp:txXfrm>
        <a:off x="2890009" y="1970304"/>
        <a:ext cx="666099" cy="444065"/>
      </dsp:txXfrm>
    </dsp:sp>
    <dsp:sp modelId="{1EEDC535-BC0C-432D-8E32-8EFE85B08304}">
      <dsp:nvSpPr>
        <dsp:cNvPr id="0" name=""/>
        <dsp:cNvSpPr/>
      </dsp:nvSpPr>
      <dsp:spPr>
        <a:xfrm>
          <a:off x="3556108" y="1970304"/>
          <a:ext cx="1110164" cy="4440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2000</a:t>
          </a:r>
          <a:endParaRPr lang="sv-SE" sz="1900" kern="1200" dirty="0"/>
        </a:p>
      </dsp:txBody>
      <dsp:txXfrm>
        <a:off x="3778141" y="1970304"/>
        <a:ext cx="666099" cy="444065"/>
      </dsp:txXfrm>
    </dsp:sp>
    <dsp:sp modelId="{4A7F0930-3131-4759-9168-0EFB265B1DD6}">
      <dsp:nvSpPr>
        <dsp:cNvPr id="0" name=""/>
        <dsp:cNvSpPr/>
      </dsp:nvSpPr>
      <dsp:spPr>
        <a:xfrm>
          <a:off x="4444240" y="1970304"/>
          <a:ext cx="1110164" cy="444065"/>
        </a:xfrm>
        <a:prstGeom prst="chevron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2005</a:t>
          </a:r>
          <a:endParaRPr lang="sv-SE" sz="1900" kern="1200" dirty="0"/>
        </a:p>
      </dsp:txBody>
      <dsp:txXfrm>
        <a:off x="4666273" y="1970304"/>
        <a:ext cx="666099" cy="444065"/>
      </dsp:txXfrm>
    </dsp:sp>
    <dsp:sp modelId="{2A5F9DD9-8AA1-413F-8901-D4146F9D1ACB}">
      <dsp:nvSpPr>
        <dsp:cNvPr id="0" name=""/>
        <dsp:cNvSpPr/>
      </dsp:nvSpPr>
      <dsp:spPr>
        <a:xfrm>
          <a:off x="5332372" y="1970304"/>
          <a:ext cx="1110164" cy="44406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2010</a:t>
          </a:r>
          <a:endParaRPr lang="sv-SE" sz="1900" kern="1200" dirty="0"/>
        </a:p>
      </dsp:txBody>
      <dsp:txXfrm>
        <a:off x="5554405" y="1970304"/>
        <a:ext cx="666099" cy="444065"/>
      </dsp:txXfrm>
    </dsp:sp>
    <dsp:sp modelId="{69D8AF49-8B17-4E1C-AD77-70DAAE6FDB94}">
      <dsp:nvSpPr>
        <dsp:cNvPr id="0" name=""/>
        <dsp:cNvSpPr/>
      </dsp:nvSpPr>
      <dsp:spPr>
        <a:xfrm>
          <a:off x="6220504" y="1970304"/>
          <a:ext cx="1110164" cy="444065"/>
        </a:xfrm>
        <a:prstGeom prst="chevron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2015</a:t>
          </a:r>
          <a:endParaRPr lang="sv-SE" sz="1900" kern="1200" dirty="0"/>
        </a:p>
      </dsp:txBody>
      <dsp:txXfrm>
        <a:off x="6442537" y="1970304"/>
        <a:ext cx="666099" cy="4440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A95DC-B105-44F3-BC30-6DD6189380BD}">
      <dsp:nvSpPr>
        <dsp:cNvPr id="0" name=""/>
        <dsp:cNvSpPr/>
      </dsp:nvSpPr>
      <dsp:spPr>
        <a:xfrm rot="12320922">
          <a:off x="2935354" y="2590973"/>
          <a:ext cx="1618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849" y="0"/>
              </a:lnTo>
            </a:path>
          </a:pathLst>
        </a:custGeom>
        <a:noFill/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50BBBB24-D7AF-42E7-A936-2575C493B421}">
      <dsp:nvSpPr>
        <dsp:cNvPr id="0" name=""/>
        <dsp:cNvSpPr/>
      </dsp:nvSpPr>
      <dsp:spPr>
        <a:xfrm rot="9324992">
          <a:off x="2884303" y="3444596"/>
          <a:ext cx="2148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845" y="0"/>
              </a:lnTo>
            </a:path>
          </a:pathLst>
        </a:custGeom>
        <a:noFill/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4FBC4780-3532-49B4-89B3-E96502579364}">
      <dsp:nvSpPr>
        <dsp:cNvPr id="0" name=""/>
        <dsp:cNvSpPr/>
      </dsp:nvSpPr>
      <dsp:spPr>
        <a:xfrm rot="5400000">
          <a:off x="3709429" y="3834858"/>
          <a:ext cx="4229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2908" y="0"/>
              </a:lnTo>
            </a:path>
          </a:pathLst>
        </a:custGeom>
        <a:noFill/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67250B8D-BFA8-4D37-87A8-8120BF3B477D}">
      <dsp:nvSpPr>
        <dsp:cNvPr id="0" name=""/>
        <dsp:cNvSpPr/>
      </dsp:nvSpPr>
      <dsp:spPr>
        <a:xfrm rot="1530168">
          <a:off x="4744974" y="3448768"/>
          <a:ext cx="1514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470" y="0"/>
              </a:lnTo>
            </a:path>
          </a:pathLst>
        </a:custGeom>
        <a:noFill/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CD2B5B1E-F3A4-4425-942C-E12B5E27C7AF}">
      <dsp:nvSpPr>
        <dsp:cNvPr id="0" name=""/>
        <dsp:cNvSpPr/>
      </dsp:nvSpPr>
      <dsp:spPr>
        <a:xfrm rot="20238841">
          <a:off x="4738757" y="2604167"/>
          <a:ext cx="3514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479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FB9C2-5420-462F-8F3B-F6ED03B6AB9F}">
      <dsp:nvSpPr>
        <dsp:cNvPr id="0" name=""/>
        <dsp:cNvSpPr/>
      </dsp:nvSpPr>
      <dsp:spPr>
        <a:xfrm rot="16200000">
          <a:off x="3709429" y="2204180"/>
          <a:ext cx="4229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2908" y="0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ECBF5-0E6E-43D1-A9BF-8E0E4CB43FF0}">
      <dsp:nvSpPr>
        <dsp:cNvPr id="0" name=""/>
        <dsp:cNvSpPr/>
      </dsp:nvSpPr>
      <dsp:spPr>
        <a:xfrm>
          <a:off x="3089412" y="2415634"/>
          <a:ext cx="1662942" cy="1207770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DEN ARKEOLOGISKA UNDERSÖKNINGEN</a:t>
          </a:r>
          <a:endParaRPr lang="sv-SE" sz="1000" kern="1200" dirty="0"/>
        </a:p>
      </dsp:txBody>
      <dsp:txXfrm>
        <a:off x="3148370" y="2474592"/>
        <a:ext cx="1545026" cy="1089854"/>
      </dsp:txXfrm>
    </dsp:sp>
    <dsp:sp modelId="{3725B06F-3F28-4BF9-B915-C7EFE929ADCB}">
      <dsp:nvSpPr>
        <dsp:cNvPr id="0" name=""/>
        <dsp:cNvSpPr/>
      </dsp:nvSpPr>
      <dsp:spPr>
        <a:xfrm>
          <a:off x="3258212" y="1183520"/>
          <a:ext cx="1325341" cy="809205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PAPPER OCH BYRÅKRATI</a:t>
          </a:r>
          <a:endParaRPr lang="sv-SE" sz="1000" kern="1200" dirty="0"/>
        </a:p>
      </dsp:txBody>
      <dsp:txXfrm>
        <a:off x="3297714" y="1223022"/>
        <a:ext cx="1246337" cy="730201"/>
      </dsp:txXfrm>
    </dsp:sp>
    <dsp:sp modelId="{43ECC7F4-360C-4E18-B84B-6899E5A2AB73}">
      <dsp:nvSpPr>
        <dsp:cNvPr id="0" name=""/>
        <dsp:cNvSpPr/>
      </dsp:nvSpPr>
      <dsp:spPr>
        <a:xfrm rot="16200000">
          <a:off x="3733867" y="996504"/>
          <a:ext cx="3740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031" y="0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C9AB7B-0E56-400E-B188-33290E031BA3}">
      <dsp:nvSpPr>
        <dsp:cNvPr id="0" name=""/>
        <dsp:cNvSpPr/>
      </dsp:nvSpPr>
      <dsp:spPr>
        <a:xfrm>
          <a:off x="3217391" y="283"/>
          <a:ext cx="1406982" cy="809205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LST OCH ATA/LÄNSMUSEUM</a:t>
          </a:r>
          <a:endParaRPr lang="sv-SE" sz="1000" kern="1200" dirty="0"/>
        </a:p>
      </dsp:txBody>
      <dsp:txXfrm>
        <a:off x="3256893" y="39785"/>
        <a:ext cx="1327978" cy="730201"/>
      </dsp:txXfrm>
    </dsp:sp>
    <dsp:sp modelId="{C5DD0788-44A5-4C4E-9CE9-B22461CD3278}">
      <dsp:nvSpPr>
        <dsp:cNvPr id="0" name=""/>
        <dsp:cNvSpPr/>
      </dsp:nvSpPr>
      <dsp:spPr>
        <a:xfrm>
          <a:off x="5076640" y="1987305"/>
          <a:ext cx="774435" cy="774435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FYND OCH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DATA-BASER</a:t>
          </a:r>
          <a:endParaRPr lang="sv-SE" sz="1000" kern="1200" dirty="0"/>
        </a:p>
      </dsp:txBody>
      <dsp:txXfrm>
        <a:off x="5114445" y="2025110"/>
        <a:ext cx="698825" cy="698825"/>
      </dsp:txXfrm>
    </dsp:sp>
    <dsp:sp modelId="{C7089748-7CD7-4331-955E-C161DDAAFE64}">
      <dsp:nvSpPr>
        <dsp:cNvPr id="0" name=""/>
        <dsp:cNvSpPr/>
      </dsp:nvSpPr>
      <dsp:spPr>
        <a:xfrm rot="17100000">
          <a:off x="5496387" y="1894482"/>
          <a:ext cx="1921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193" y="0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94642-EC00-4E5E-A4D6-5C31362D76AA}">
      <dsp:nvSpPr>
        <dsp:cNvPr id="0" name=""/>
        <dsp:cNvSpPr/>
      </dsp:nvSpPr>
      <dsp:spPr>
        <a:xfrm>
          <a:off x="5333892" y="1027225"/>
          <a:ext cx="774435" cy="774435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FYND TILL MUSEUM</a:t>
          </a:r>
          <a:endParaRPr lang="sv-SE" sz="1000" kern="1200" dirty="0"/>
        </a:p>
      </dsp:txBody>
      <dsp:txXfrm>
        <a:off x="5371697" y="1065030"/>
        <a:ext cx="698825" cy="698825"/>
      </dsp:txXfrm>
    </dsp:sp>
    <dsp:sp modelId="{9886361E-D580-4353-9FC4-DB4F5E757FF1}">
      <dsp:nvSpPr>
        <dsp:cNvPr id="0" name=""/>
        <dsp:cNvSpPr/>
      </dsp:nvSpPr>
      <dsp:spPr>
        <a:xfrm rot="900000">
          <a:off x="5847801" y="2503149"/>
          <a:ext cx="1921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193" y="0"/>
              </a:lnTo>
            </a:path>
          </a:pathLst>
        </a:custGeom>
        <a:noFill/>
        <a:ln w="25400" cap="flat" cmpd="sng" algn="ctr">
          <a:solidFill>
            <a:schemeClr val="accent6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92EE7-160C-4BE8-BF33-2A5695B634B4}">
      <dsp:nvSpPr>
        <dsp:cNvPr id="0" name=""/>
        <dsp:cNvSpPr/>
      </dsp:nvSpPr>
      <dsp:spPr>
        <a:xfrm>
          <a:off x="6036720" y="2244557"/>
          <a:ext cx="774435" cy="774435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DATABAS</a:t>
          </a:r>
          <a:endParaRPr lang="sv-SE" sz="1000" kern="1200" dirty="0"/>
        </a:p>
      </dsp:txBody>
      <dsp:txXfrm>
        <a:off x="6074525" y="2282362"/>
        <a:ext cx="698825" cy="698825"/>
      </dsp:txXfrm>
    </dsp:sp>
    <dsp:sp modelId="{A5B12D83-1C5A-4071-A43D-9DBAF51DC26E}">
      <dsp:nvSpPr>
        <dsp:cNvPr id="0" name=""/>
        <dsp:cNvSpPr/>
      </dsp:nvSpPr>
      <dsp:spPr>
        <a:xfrm>
          <a:off x="4889065" y="3269783"/>
          <a:ext cx="809205" cy="809205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ANLÄGG-NINGS-DATA-BASER OCH GIS</a:t>
          </a:r>
          <a:endParaRPr lang="sv-SE" sz="1000" kern="1200" dirty="0"/>
        </a:p>
      </dsp:txBody>
      <dsp:txXfrm>
        <a:off x="4928567" y="3309285"/>
        <a:ext cx="730201" cy="730201"/>
      </dsp:txXfrm>
    </dsp:sp>
    <dsp:sp modelId="{B983C6FA-65BF-40BB-BB3F-5AE503F6FE5E}">
      <dsp:nvSpPr>
        <dsp:cNvPr id="0" name=""/>
        <dsp:cNvSpPr/>
      </dsp:nvSpPr>
      <dsp:spPr>
        <a:xfrm rot="1800000">
          <a:off x="5678422" y="3982062"/>
          <a:ext cx="29631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313" y="0"/>
              </a:lnTo>
            </a:path>
          </a:pathLst>
        </a:custGeom>
        <a:noFill/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F6441C53-3E96-4AF7-8D56-B4F12DFFFD7C}">
      <dsp:nvSpPr>
        <dsp:cNvPr id="0" name=""/>
        <dsp:cNvSpPr/>
      </dsp:nvSpPr>
      <dsp:spPr>
        <a:xfrm>
          <a:off x="5954886" y="3952869"/>
          <a:ext cx="1043843" cy="809205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>
              <a:solidFill>
                <a:schemeClr val="bg1"/>
              </a:solidFill>
            </a:rPr>
            <a:t>GRÄVANDE INSTITUTION?</a:t>
          </a:r>
          <a:endParaRPr lang="sv-SE" sz="1000" kern="1200" dirty="0">
            <a:solidFill>
              <a:schemeClr val="bg1"/>
            </a:solidFill>
          </a:endParaRPr>
        </a:p>
      </dsp:txBody>
      <dsp:txXfrm>
        <a:off x="5994388" y="3992371"/>
        <a:ext cx="964839" cy="730201"/>
      </dsp:txXfrm>
    </dsp:sp>
    <dsp:sp modelId="{B9A937AD-C817-4A2C-B453-683F8DA6A7BC}">
      <dsp:nvSpPr>
        <dsp:cNvPr id="0" name=""/>
        <dsp:cNvSpPr/>
      </dsp:nvSpPr>
      <dsp:spPr>
        <a:xfrm>
          <a:off x="3516280" y="4046312"/>
          <a:ext cx="809205" cy="809205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UND. OMRÅDE</a:t>
          </a:r>
          <a:endParaRPr lang="sv-SE" sz="1000" kern="1200" dirty="0"/>
        </a:p>
      </dsp:txBody>
      <dsp:txXfrm>
        <a:off x="3555782" y="4085814"/>
        <a:ext cx="730201" cy="730201"/>
      </dsp:txXfrm>
    </dsp:sp>
    <dsp:sp modelId="{CA3DEC91-6D7D-4964-A190-A0007472BA73}">
      <dsp:nvSpPr>
        <dsp:cNvPr id="0" name=""/>
        <dsp:cNvSpPr/>
      </dsp:nvSpPr>
      <dsp:spPr>
        <a:xfrm rot="5400000">
          <a:off x="3733867" y="5042534"/>
          <a:ext cx="3740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031" y="0"/>
              </a:lnTo>
            </a:path>
          </a:pathLst>
        </a:custGeom>
        <a:noFill/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42291ACC-5D31-4926-9CB5-040425068775}">
      <dsp:nvSpPr>
        <dsp:cNvPr id="0" name=""/>
        <dsp:cNvSpPr/>
      </dsp:nvSpPr>
      <dsp:spPr>
        <a:xfrm>
          <a:off x="3516280" y="5229549"/>
          <a:ext cx="809205" cy="809205"/>
        </a:xfrm>
        <a:prstGeom prst="roundRect">
          <a:avLst/>
        </a:prstGeom>
        <a:solidFill>
          <a:srgbClr val="FFC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FMIS OCH LST? </a:t>
          </a:r>
          <a:endParaRPr lang="sv-SE" sz="1000" kern="1200" dirty="0"/>
        </a:p>
      </dsp:txBody>
      <dsp:txXfrm>
        <a:off x="3555782" y="5269051"/>
        <a:ext cx="730201" cy="730201"/>
      </dsp:txXfrm>
    </dsp:sp>
    <dsp:sp modelId="{C9500157-1623-4F8C-9232-21EA128FB070}">
      <dsp:nvSpPr>
        <dsp:cNvPr id="0" name=""/>
        <dsp:cNvSpPr/>
      </dsp:nvSpPr>
      <dsp:spPr>
        <a:xfrm>
          <a:off x="2084835" y="3269783"/>
          <a:ext cx="809205" cy="809205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900" kern="1200" dirty="0" smtClean="0"/>
            <a:t>NYA FORNLÄM-NINGAR OCH –BEGRÄNS-NINGAR</a:t>
          </a:r>
          <a:endParaRPr lang="sv-SE" sz="900" kern="1200" dirty="0"/>
        </a:p>
      </dsp:txBody>
      <dsp:txXfrm>
        <a:off x="2124337" y="3309285"/>
        <a:ext cx="730201" cy="730201"/>
      </dsp:txXfrm>
    </dsp:sp>
    <dsp:sp modelId="{E040C6AC-B9EC-4EEC-BA8C-715D8D39B4C5}">
      <dsp:nvSpPr>
        <dsp:cNvPr id="0" name=""/>
        <dsp:cNvSpPr/>
      </dsp:nvSpPr>
      <dsp:spPr>
        <a:xfrm rot="9000000">
          <a:off x="1681977" y="4015929"/>
          <a:ext cx="43178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1781" y="0"/>
              </a:lnTo>
            </a:path>
          </a:pathLst>
        </a:custGeom>
        <a:noFill/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76698AFA-5676-489E-ADDB-1CE19A718632}">
      <dsp:nvSpPr>
        <dsp:cNvPr id="0" name=""/>
        <dsp:cNvSpPr/>
      </dsp:nvSpPr>
      <dsp:spPr>
        <a:xfrm>
          <a:off x="901695" y="3952869"/>
          <a:ext cx="809205" cy="809205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FMIS</a:t>
          </a:r>
          <a:endParaRPr lang="sv-SE" sz="1000" kern="1200" dirty="0"/>
        </a:p>
      </dsp:txBody>
      <dsp:txXfrm>
        <a:off x="941197" y="3992371"/>
        <a:ext cx="730201" cy="730201"/>
      </dsp:txXfrm>
    </dsp:sp>
    <dsp:sp modelId="{B1447B7B-B0E0-4CD0-9F4D-821302640390}">
      <dsp:nvSpPr>
        <dsp:cNvPr id="0" name=""/>
        <dsp:cNvSpPr/>
      </dsp:nvSpPr>
      <dsp:spPr>
        <a:xfrm>
          <a:off x="2133939" y="1960049"/>
          <a:ext cx="809205" cy="809205"/>
        </a:xfrm>
        <a:prstGeom prst="roundRec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PROVER OCH DATA-BASER</a:t>
          </a:r>
          <a:endParaRPr lang="sv-SE" sz="1000" kern="1200" dirty="0"/>
        </a:p>
      </dsp:txBody>
      <dsp:txXfrm>
        <a:off x="2173441" y="1999551"/>
        <a:ext cx="730201" cy="730201"/>
      </dsp:txXfrm>
    </dsp:sp>
    <dsp:sp modelId="{AC31D06A-CB36-42CC-B8C9-B0D95D008C52}">
      <dsp:nvSpPr>
        <dsp:cNvPr id="0" name=""/>
        <dsp:cNvSpPr/>
      </dsp:nvSpPr>
      <dsp:spPr>
        <a:xfrm rot="12600000">
          <a:off x="1836888" y="2051459"/>
          <a:ext cx="3183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379" y="0"/>
              </a:lnTo>
            </a:path>
          </a:pathLst>
        </a:custGeom>
        <a:noFill/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3517A360-CCFF-4B85-9CD4-3D36CA72B0E3}">
      <dsp:nvSpPr>
        <dsp:cNvPr id="0" name=""/>
        <dsp:cNvSpPr/>
      </dsp:nvSpPr>
      <dsp:spPr>
        <a:xfrm>
          <a:off x="852591" y="1276963"/>
          <a:ext cx="1005624" cy="809205"/>
        </a:xfrm>
        <a:prstGeom prst="roundRect">
          <a:avLst/>
        </a:prstGeom>
        <a:solidFill>
          <a:srgbClr val="FF000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kern="1200" dirty="0" smtClean="0"/>
            <a:t>GRÄVANDE INSTITUTION?</a:t>
          </a:r>
          <a:endParaRPr lang="sv-SE" sz="1000" kern="1200" dirty="0"/>
        </a:p>
      </dsp:txBody>
      <dsp:txXfrm>
        <a:off x="892093" y="1316465"/>
        <a:ext cx="926620" cy="730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FFB8E-62AB-4F2A-8149-3C37C544433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64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7EC0F-8116-4F5E-83E9-2430E9E45E32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680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13550" y="609600"/>
            <a:ext cx="164465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874838" y="609600"/>
            <a:ext cx="4786312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2017A-1711-4CF2-AC22-13251D124D14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21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B6B52-94E7-4531-A1F9-166E99D211D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84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C269C-2EB8-4963-AFB6-417474D3B9DB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125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74838" y="1981200"/>
            <a:ext cx="32146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241925" y="1981200"/>
            <a:ext cx="32162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61B70-D0A8-40D7-9C59-EC224D6F72E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674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258DC-17DD-4E28-8861-5BB140C8170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537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2675B-6167-4894-80C2-0EF1A841C9B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85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54072-F801-42FD-A0CB-BBC3F4BACF2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988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32BAE-FD0E-445F-9D3E-98C38DFB0F9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96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5ACB9-B700-4F79-8879-0AB0FE7B21A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797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324600"/>
            <a:ext cx="1079500" cy="533400"/>
          </a:xfrm>
          <a:prstGeom prst="rect">
            <a:avLst/>
          </a:prstGeom>
          <a:solidFill>
            <a:srgbClr val="FFE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465888"/>
            <a:ext cx="23098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6088" y="6465888"/>
            <a:ext cx="30305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465888"/>
            <a:ext cx="2309812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DDA96942-0162-45D2-BEAE-227A85A99476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079500" cy="6324600"/>
          </a:xfrm>
          <a:prstGeom prst="rect">
            <a:avLst/>
          </a:prstGeom>
          <a:solidFill>
            <a:srgbClr val="CC00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987925"/>
            <a:ext cx="838200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874838" y="609600"/>
            <a:ext cx="6583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74838" y="1981200"/>
            <a:ext cx="65833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4/Sveriges_landskap_1560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3001" y="454479"/>
            <a:ext cx="7756070" cy="1143000"/>
          </a:xfrm>
        </p:spPr>
        <p:txBody>
          <a:bodyPr/>
          <a:lstStyle/>
          <a:p>
            <a:r>
              <a:rPr lang="sv-SE" sz="2400" b="1" dirty="0" smtClean="0"/>
              <a:t>UNDERSÖKNINGAR OCH DIGITALA REGISTER 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000" i="1" dirty="0" smtClean="0"/>
              <a:t>Thomas Eriksson, antikvarie </a:t>
            </a:r>
            <a:br>
              <a:rPr lang="sv-SE" sz="2000" i="1" dirty="0" smtClean="0"/>
            </a:br>
            <a:r>
              <a:rPr lang="sv-SE" sz="2000" i="1" dirty="0" smtClean="0"/>
              <a:t>thomas.x.eriksson@lansstyrelsen.se</a:t>
            </a:r>
            <a:endParaRPr lang="sv-SE" sz="2000" i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30" y="2111964"/>
            <a:ext cx="6516216" cy="431593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859530" y="6430507"/>
            <a:ext cx="7487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+mn-lt"/>
              </a:rPr>
              <a:t>Gravar och husgrundsterrass från järnålder  i Hälsingland, Forsa socken, </a:t>
            </a:r>
            <a:r>
              <a:rPr lang="sv-SE" sz="1400" dirty="0" err="1" smtClean="0">
                <a:latin typeface="+mn-lt"/>
              </a:rPr>
              <a:t>Trogsta</a:t>
            </a:r>
            <a:endParaRPr lang="sv-SE" sz="1400" dirty="0" smtClean="0">
              <a:latin typeface="+mn-lt"/>
            </a:endParaRPr>
          </a:p>
          <a:p>
            <a:r>
              <a:rPr lang="sv-SE" sz="800" dirty="0" smtClean="0">
                <a:latin typeface="+mn-lt"/>
              </a:rPr>
              <a:t>Foto T. Eriksson </a:t>
            </a:r>
            <a:endParaRPr lang="sv-SE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613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22452720"/>
              </p:ext>
            </p:extLst>
          </p:nvPr>
        </p:nvGraphicFramePr>
        <p:xfrm>
          <a:off x="1159329" y="609600"/>
          <a:ext cx="7851321" cy="603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1175658" y="0"/>
            <a:ext cx="282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+mn-lt"/>
              </a:rPr>
              <a:t>ARKIVERING AV ETT ÄRENDE</a:t>
            </a:r>
          </a:p>
          <a:p>
            <a:endParaRPr lang="sv-SE" sz="2000" dirty="0" smtClean="0">
              <a:latin typeface="+mn-lt"/>
            </a:endParaRPr>
          </a:p>
          <a:p>
            <a:r>
              <a:rPr lang="sv-SE" sz="2000" b="1" dirty="0" smtClean="0">
                <a:solidFill>
                  <a:srgbClr val="FF0000"/>
                </a:solidFill>
                <a:latin typeface="+mn-lt"/>
              </a:rPr>
              <a:t>rött</a:t>
            </a:r>
            <a:r>
              <a:rPr lang="sv-SE" sz="2000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sv-SE" sz="2000" dirty="0" smtClean="0">
                <a:latin typeface="+mn-lt"/>
              </a:rPr>
              <a:t>Problem</a:t>
            </a:r>
          </a:p>
          <a:p>
            <a:r>
              <a:rPr lang="sv-SE" sz="2000" b="1" dirty="0" smtClean="0">
                <a:solidFill>
                  <a:srgbClr val="92D050"/>
                </a:solidFill>
                <a:latin typeface="+mn-lt"/>
              </a:rPr>
              <a:t>grönt</a:t>
            </a:r>
            <a:r>
              <a:rPr lang="sv-SE" sz="2000" dirty="0" smtClean="0">
                <a:latin typeface="+mn-lt"/>
              </a:rPr>
              <a:t>=OK</a:t>
            </a:r>
          </a:p>
          <a:p>
            <a:r>
              <a:rPr lang="sv-SE" sz="2000" b="1" dirty="0" smtClean="0">
                <a:solidFill>
                  <a:srgbClr val="FFC000"/>
                </a:solidFill>
                <a:latin typeface="+mn-lt"/>
              </a:rPr>
              <a:t>gult</a:t>
            </a:r>
            <a:r>
              <a:rPr lang="sv-SE" sz="2000" dirty="0" smtClean="0">
                <a:latin typeface="+mn-lt"/>
              </a:rPr>
              <a:t>=?</a:t>
            </a:r>
            <a:endParaRPr 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07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83822" y="359236"/>
            <a:ext cx="2593520" cy="1143000"/>
          </a:xfrm>
        </p:spPr>
        <p:txBody>
          <a:bodyPr/>
          <a:lstStyle/>
          <a:p>
            <a:pPr algn="l"/>
            <a:r>
              <a:rPr lang="sv-SE" altLang="sv-SE" sz="2000" dirty="0"/>
              <a:t>LÄNSSTYRELSENS ROLL I DEN ARKEOLOGISKA PROCESSEN</a:t>
            </a:r>
            <a:endParaRPr lang="sv-S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42" y="359236"/>
            <a:ext cx="506139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1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200" dirty="0"/>
              <a:t>LÄNSSTYRELSENS </a:t>
            </a:r>
            <a:r>
              <a:rPr lang="sv-SE" altLang="sv-SE" sz="3200" dirty="0" smtClean="0"/>
              <a:t>ROLL I DEN ARKEOLOGISKA PROCESSEN</a:t>
            </a:r>
            <a:endParaRPr lang="sv-SE" altLang="sv-SE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  <a:buAutoNum type="arabicPeriod"/>
            </a:pPr>
            <a:r>
              <a:rPr lang="sv-SE" altLang="sv-SE" sz="2000" dirty="0" smtClean="0"/>
              <a:t>BEHÖVS </a:t>
            </a:r>
            <a:r>
              <a:rPr lang="sv-SE" altLang="sv-SE" sz="2000" dirty="0"/>
              <a:t>EN UNDERSÖKNING ELLER UTREDNING</a:t>
            </a:r>
            <a:r>
              <a:rPr lang="sv-SE" altLang="sv-SE" sz="2000" dirty="0" smtClean="0"/>
              <a:t>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v-SE" altLang="sv-SE" sz="2000" dirty="0" smtClean="0"/>
              <a:t>(</a:t>
            </a:r>
            <a:r>
              <a:rPr lang="sv-SE" altLang="sv-SE" sz="2000" i="1" dirty="0" smtClean="0">
                <a:solidFill>
                  <a:srgbClr val="FF0000"/>
                </a:solidFill>
              </a:rPr>
              <a:t>rött=</a:t>
            </a:r>
            <a:r>
              <a:rPr lang="sv-SE" altLang="sv-SE" sz="2000" i="1" dirty="0" smtClean="0"/>
              <a:t>kan avhjälpas med ett digitalt undersökningsregister</a:t>
            </a:r>
            <a:r>
              <a:rPr lang="sv-SE" altLang="sv-SE" sz="2000" dirty="0" smtClean="0"/>
              <a:t>)</a:t>
            </a:r>
            <a:endParaRPr lang="sv-SE" altLang="sv-SE" sz="2000" dirty="0"/>
          </a:p>
          <a:p>
            <a:pPr>
              <a:lnSpc>
                <a:spcPct val="90000"/>
              </a:lnSpc>
              <a:buFontTx/>
              <a:buNone/>
            </a:pPr>
            <a:endParaRPr lang="sv-SE" altLang="sv-SE" sz="2000" dirty="0"/>
          </a:p>
          <a:p>
            <a:pPr lvl="1">
              <a:lnSpc>
                <a:spcPct val="90000"/>
              </a:lnSpc>
            </a:pPr>
            <a:r>
              <a:rPr lang="sv-SE" altLang="sv-SE" sz="2000" dirty="0"/>
              <a:t>Fornlämningsbild och topografi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/>
              <a:t>Lösfynd (och ortnamn)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Tidigare undersökningar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/>
              <a:t>Inventeringskvalitet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Är området redan utrett</a:t>
            </a:r>
            <a:r>
              <a:rPr lang="sv-SE" altLang="sv-SE" sz="2000" dirty="0" smtClean="0">
                <a:solidFill>
                  <a:srgbClr val="FF0000"/>
                </a:solidFill>
              </a:rPr>
              <a:t>? </a:t>
            </a:r>
            <a:endParaRPr lang="sv-SE" altLang="sv-SE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sv-SE" altLang="sv-SE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sv-SE" altLang="sv-SE" sz="2400" dirty="0"/>
              <a:t/>
            </a:r>
            <a:br>
              <a:rPr lang="sv-SE" altLang="sv-SE" sz="2400" dirty="0"/>
            </a:br>
            <a:endParaRPr lang="sv-SE" altLang="sv-SE" sz="2400" dirty="0"/>
          </a:p>
        </p:txBody>
      </p:sp>
    </p:spTree>
    <p:extLst>
      <p:ext uri="{BB962C8B-B14F-4D97-AF65-F5344CB8AC3E}">
        <p14:creationId xmlns:p14="http://schemas.microsoft.com/office/powerpoint/2010/main" val="30428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1167" y="1736271"/>
            <a:ext cx="6583362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sv-SE" altLang="sv-SE" sz="2000" dirty="0" smtClean="0"/>
              <a:t>2. KRAVSPECIFIKATION</a:t>
            </a:r>
            <a:endParaRPr lang="sv-SE" altLang="sv-SE" sz="2000" dirty="0"/>
          </a:p>
          <a:p>
            <a:pPr>
              <a:lnSpc>
                <a:spcPct val="90000"/>
              </a:lnSpc>
              <a:buFontTx/>
              <a:buNone/>
            </a:pPr>
            <a:endParaRPr lang="sv-SE" altLang="sv-SE" sz="2000" dirty="0"/>
          </a:p>
          <a:p>
            <a:pPr lvl="1">
              <a:lnSpc>
                <a:spcPct val="90000"/>
              </a:lnSpc>
            </a:pPr>
            <a:r>
              <a:rPr lang="sv-SE" altLang="sv-SE" sz="2000" dirty="0"/>
              <a:t>Fornlämningsbild och topografi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Tidigare undersökningar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Liknande undersökningar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Metodval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>
                <a:solidFill>
                  <a:srgbClr val="FF0000"/>
                </a:solidFill>
              </a:rPr>
              <a:t>Inriktning och frågeställningar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sv-SE" altLang="sv-SE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sv-SE" altLang="sv-SE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sv-SE" altLang="sv-SE" sz="2400" dirty="0"/>
              <a:t/>
            </a:r>
            <a:br>
              <a:rPr lang="sv-SE" altLang="sv-SE" sz="2400" dirty="0"/>
            </a:br>
            <a:endParaRPr lang="sv-SE" altLang="sv-SE" sz="24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altLang="sv-SE" sz="3200" dirty="0"/>
              <a:t>LÄNSSTYRELSENS </a:t>
            </a:r>
            <a:r>
              <a:rPr lang="sv-SE" altLang="sv-SE" sz="3200" dirty="0" smtClean="0"/>
              <a:t>ROLL I DEN ARKEOLOGISKA PROCESSEN</a:t>
            </a:r>
            <a:endParaRPr lang="sv-SE" altLang="sv-SE" sz="32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929" y="4640421"/>
            <a:ext cx="2625188" cy="1968891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" name="textruta 1"/>
          <p:cNvSpPr txBox="1"/>
          <p:nvPr/>
        </p:nvSpPr>
        <p:spPr>
          <a:xfrm>
            <a:off x="5999117" y="6086092"/>
            <a:ext cx="3011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>
                <a:latin typeface="+mj-lt"/>
              </a:rPr>
              <a:t>Folkvandringstida hus från Kungsbäck, Valbo, Gävle</a:t>
            </a:r>
          </a:p>
          <a:p>
            <a:r>
              <a:rPr lang="sv-SE" sz="800" dirty="0" smtClean="0">
                <a:latin typeface="+mj-lt"/>
              </a:rPr>
              <a:t>Foto T. Eriksson</a:t>
            </a:r>
            <a:endParaRPr lang="sv-SE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86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sv-SE" altLang="sv-SE" sz="2000" dirty="0" smtClean="0"/>
              <a:t>3. GRANSKNING </a:t>
            </a:r>
            <a:r>
              <a:rPr lang="sv-SE" altLang="sv-SE" sz="2000" dirty="0"/>
              <a:t>AV UNDERSÖKNINGSPLAN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altLang="sv-SE" sz="2000" dirty="0"/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Jämförelse med tidigare undersökningar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Jämförelse med liknande undersökningar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Metodval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Inriktning: frågeställningar och </a:t>
            </a:r>
            <a:r>
              <a:rPr lang="sv-SE" altLang="sv-SE" sz="2000" dirty="0" smtClean="0">
                <a:solidFill>
                  <a:srgbClr val="FF0000"/>
                </a:solidFill>
              </a:rPr>
              <a:t>inriktning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 smtClean="0">
                <a:solidFill>
                  <a:srgbClr val="FF0000"/>
                </a:solidFill>
              </a:rPr>
              <a:t>Tidsåtgång</a:t>
            </a:r>
            <a:endParaRPr lang="sv-SE" altLang="sv-SE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sv-SE" altLang="sv-SE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ÄR UNDERSÖKARE AJOUR MED FORSKNINGSLÄGET OCH METODIK I OCH UTANFÖR LÄNET?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sv-SE" altLang="sv-SE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sv-SE" altLang="sv-SE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sv-SE" altLang="sv-SE" sz="2000" dirty="0"/>
              <a:t/>
            </a:r>
            <a:br>
              <a:rPr lang="sv-SE" altLang="sv-SE" sz="2000" dirty="0"/>
            </a:br>
            <a:endParaRPr lang="sv-SE" altLang="sv-SE" sz="20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200" dirty="0"/>
              <a:t>LÄNSSTYRELSENS </a:t>
            </a:r>
            <a:r>
              <a:rPr lang="sv-SE" altLang="sv-SE" sz="3200" dirty="0" smtClean="0"/>
              <a:t>ROLL I DEN ARKEOLOGISKA PROCESSEN</a:t>
            </a:r>
            <a:endParaRPr lang="sv-SE" altLang="sv-SE" sz="3200" dirty="0"/>
          </a:p>
        </p:txBody>
      </p:sp>
    </p:spTree>
    <p:extLst>
      <p:ext uri="{BB962C8B-B14F-4D97-AF65-F5344CB8AC3E}">
        <p14:creationId xmlns:p14="http://schemas.microsoft.com/office/powerpoint/2010/main" val="18187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sv-SE" altLang="sv-SE" sz="2000" dirty="0" smtClean="0"/>
              <a:t>4. UPPFÖLJNING </a:t>
            </a:r>
            <a:r>
              <a:rPr lang="sv-SE" altLang="sv-SE" sz="2000" dirty="0"/>
              <a:t>AV UNDERSÖKNING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altLang="sv-SE" sz="2000" dirty="0"/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Jämförelse med tidigare undersökningar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Jämförelse med liknande undersökningar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Metodval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Inriktning: frågeställningar och </a:t>
            </a:r>
            <a:r>
              <a:rPr lang="sv-SE" altLang="sv-SE" sz="2000" dirty="0" smtClean="0">
                <a:solidFill>
                  <a:srgbClr val="FF0000"/>
                </a:solidFill>
              </a:rPr>
              <a:t>svar</a:t>
            </a:r>
            <a:endParaRPr lang="sv-SE" altLang="sv-SE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sv-SE" altLang="sv-SE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ÄR UNDERSÖKARE AJOUR MED FORSKNINGSLÄGET OCH METODIK I OCH UTANFÖR LÄNET</a:t>
            </a:r>
            <a:r>
              <a:rPr lang="sv-SE" altLang="sv-SE" sz="2000" dirty="0" smtClean="0">
                <a:solidFill>
                  <a:srgbClr val="FF0000"/>
                </a:solidFill>
              </a:rPr>
              <a:t>?</a:t>
            </a:r>
          </a:p>
          <a:p>
            <a:pPr lvl="1">
              <a:lnSpc>
                <a:spcPct val="90000"/>
              </a:lnSpc>
            </a:pPr>
            <a:endParaRPr lang="sv-SE" altLang="sv-SE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sv-SE" altLang="sv-SE" sz="2000" dirty="0" smtClean="0">
                <a:solidFill>
                  <a:srgbClr val="FF0000"/>
                </a:solidFill>
              </a:rPr>
              <a:t>ÄR LST AJOUR </a:t>
            </a:r>
            <a:r>
              <a:rPr lang="sv-SE" altLang="sv-SE" sz="2000" dirty="0">
                <a:solidFill>
                  <a:srgbClr val="FF0000"/>
                </a:solidFill>
              </a:rPr>
              <a:t>MED FORSKNINGSLÄGET OCH METODIK I OCH UTANFÖR LÄNET?</a:t>
            </a:r>
          </a:p>
          <a:p>
            <a:pPr lvl="1">
              <a:lnSpc>
                <a:spcPct val="90000"/>
              </a:lnSpc>
            </a:pPr>
            <a:endParaRPr lang="sv-SE" altLang="sv-SE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sv-SE" altLang="sv-SE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sv-SE" altLang="sv-SE" sz="20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sv-SE" altLang="sv-SE" sz="2000" dirty="0"/>
              <a:t/>
            </a:r>
            <a:br>
              <a:rPr lang="sv-SE" altLang="sv-SE" sz="2000" dirty="0"/>
            </a:br>
            <a:endParaRPr lang="sv-SE" altLang="sv-SE" sz="20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200" dirty="0"/>
              <a:t>LÄNSSTYRELSENS </a:t>
            </a:r>
            <a:r>
              <a:rPr lang="sv-SE" altLang="sv-SE" sz="3200" dirty="0" smtClean="0"/>
              <a:t>ROLL I DEN ARKEOLOGISKA PROCESSEN</a:t>
            </a:r>
            <a:endParaRPr lang="sv-SE" altLang="sv-SE" sz="3200" dirty="0"/>
          </a:p>
        </p:txBody>
      </p:sp>
    </p:spTree>
    <p:extLst>
      <p:ext uri="{BB962C8B-B14F-4D97-AF65-F5344CB8AC3E}">
        <p14:creationId xmlns:p14="http://schemas.microsoft.com/office/powerpoint/2010/main" val="18777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sv-SE" altLang="sv-SE" sz="2000" dirty="0" smtClean="0"/>
              <a:t>5. GRANSKNING </a:t>
            </a:r>
            <a:r>
              <a:rPr lang="sv-SE" altLang="sv-SE" sz="2000" dirty="0"/>
              <a:t>AV RAPPORT</a:t>
            </a:r>
          </a:p>
          <a:p>
            <a:pPr>
              <a:lnSpc>
                <a:spcPct val="80000"/>
              </a:lnSpc>
              <a:buFontTx/>
              <a:buNone/>
            </a:pPr>
            <a:endParaRPr lang="sv-SE" altLang="sv-SE" sz="2000" dirty="0"/>
          </a:p>
          <a:p>
            <a:pPr lvl="1">
              <a:lnSpc>
                <a:spcPct val="80000"/>
              </a:lnSpc>
            </a:pPr>
            <a:r>
              <a:rPr lang="sv-SE" altLang="sv-SE" sz="2000" dirty="0" smtClean="0">
                <a:solidFill>
                  <a:srgbClr val="FF0000"/>
                </a:solidFill>
              </a:rPr>
              <a:t>HAR </a:t>
            </a:r>
            <a:r>
              <a:rPr lang="sv-SE" altLang="sv-SE" sz="2000" dirty="0">
                <a:solidFill>
                  <a:srgbClr val="FF0000"/>
                </a:solidFill>
              </a:rPr>
              <a:t>VI FÅTT NY OCH/ELLER MER KUNSKAP?</a:t>
            </a:r>
          </a:p>
          <a:p>
            <a:pPr lvl="1">
              <a:lnSpc>
                <a:spcPct val="80000"/>
              </a:lnSpc>
            </a:pPr>
            <a:endParaRPr lang="sv-SE" altLang="sv-SE" sz="20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sv-SE" altLang="sv-SE" sz="2000" dirty="0">
                <a:solidFill>
                  <a:srgbClr val="FF0000"/>
                </a:solidFill>
              </a:rPr>
              <a:t>HUR GÖR MAN NÄSTA GÅNG?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sv-SE" altLang="sv-SE" sz="16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endParaRPr lang="sv-SE" altLang="sv-SE" sz="16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sv-SE" altLang="sv-SE" sz="1600" dirty="0"/>
              <a:t/>
            </a:r>
            <a:br>
              <a:rPr lang="sv-SE" altLang="sv-SE" sz="1600" dirty="0"/>
            </a:br>
            <a:endParaRPr lang="sv-SE" altLang="sv-SE" sz="16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z="3200" dirty="0"/>
              <a:t>LÄNSSTYRELSENS </a:t>
            </a:r>
            <a:r>
              <a:rPr lang="sv-SE" altLang="sv-SE" sz="3200" dirty="0" smtClean="0"/>
              <a:t>ROLL I DEN ARKEOLOGISKA PROCESSEN</a:t>
            </a:r>
            <a:endParaRPr lang="sv-SE" altLang="sv-SE" sz="32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74" t="6548" r="56192" b="-6548"/>
          <a:stretch/>
        </p:blipFill>
        <p:spPr>
          <a:xfrm rot="5400000">
            <a:off x="2452601" y="462050"/>
            <a:ext cx="474498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7059" y="234043"/>
            <a:ext cx="7105876" cy="1143000"/>
          </a:xfrm>
        </p:spPr>
        <p:txBody>
          <a:bodyPr/>
          <a:lstStyle/>
          <a:p>
            <a:r>
              <a:rPr lang="sv-SE" altLang="sv-SE" sz="3200" dirty="0" smtClean="0"/>
              <a:t>ÖKADE KRAV PÅ LÄNSSTYRELSEN </a:t>
            </a:r>
            <a:endParaRPr lang="sv-SE" altLang="sv-SE" sz="32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4838" y="1556658"/>
            <a:ext cx="6583362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sv-SE" altLang="sv-SE" sz="2000" dirty="0"/>
              <a:t>De ökande kraven på Länsstyrelsen gör att vi </a:t>
            </a:r>
            <a:r>
              <a:rPr lang="sv-SE" altLang="sv-SE" sz="2000" dirty="0" smtClean="0"/>
              <a:t>ständigt måste </a:t>
            </a:r>
            <a:r>
              <a:rPr lang="sv-SE" altLang="sv-SE" sz="2000" dirty="0"/>
              <a:t>upprätthålla och vidareutveckla  vår kunskap om och i arkeologi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altLang="sv-SE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sv-SE" altLang="sv-SE" sz="2000" dirty="0"/>
              <a:t>BEHOV: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v-SE" altLang="sv-SE" sz="2000" dirty="0"/>
              <a:t>Snabba översikter i och utanför länet: 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/>
              <a:t>Ämnesmässigt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/>
              <a:t>Topografiskt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/>
              <a:t>Arkeologisk period</a:t>
            </a:r>
          </a:p>
          <a:p>
            <a:pPr lvl="1">
              <a:lnSpc>
                <a:spcPct val="90000"/>
              </a:lnSpc>
            </a:pPr>
            <a:r>
              <a:rPr lang="sv-SE" altLang="sv-SE" sz="2000" dirty="0"/>
              <a:t>Fornlämningstyp </a:t>
            </a:r>
          </a:p>
          <a:p>
            <a:pPr>
              <a:lnSpc>
                <a:spcPct val="90000"/>
              </a:lnSpc>
              <a:buFontTx/>
              <a:buNone/>
            </a:pPr>
            <a:endParaRPr lang="sv-SE" altLang="sv-SE" sz="2800" dirty="0"/>
          </a:p>
          <a:p>
            <a:pPr>
              <a:lnSpc>
                <a:spcPct val="90000"/>
              </a:lnSpc>
              <a:buFontTx/>
              <a:buNone/>
            </a:pPr>
            <a:endParaRPr lang="sv-SE" altLang="sv-SE" sz="2800" dirty="0"/>
          </a:p>
        </p:txBody>
      </p:sp>
    </p:spTree>
    <p:extLst>
      <p:ext uri="{BB962C8B-B14F-4D97-AF65-F5344CB8AC3E}">
        <p14:creationId xmlns:p14="http://schemas.microsoft.com/office/powerpoint/2010/main" val="12385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6336" y="609600"/>
            <a:ext cx="7437664" cy="1143000"/>
          </a:xfrm>
        </p:spPr>
        <p:txBody>
          <a:bodyPr/>
          <a:lstStyle/>
          <a:p>
            <a:r>
              <a:rPr lang="sv-SE" altLang="sv-SE" sz="3200" dirty="0" smtClean="0"/>
              <a:t>ÖKADE KRAV PÅ LÄNSSTYRELSEN </a:t>
            </a:r>
            <a:endParaRPr lang="sv-SE" altLang="sv-SE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altLang="sv-SE" sz="2000" dirty="0"/>
              <a:t>TEKNISKA </a:t>
            </a:r>
            <a:r>
              <a:rPr lang="sv-SE" altLang="sv-SE" sz="2000" dirty="0" smtClean="0"/>
              <a:t>HJÄLPMEDEL</a:t>
            </a:r>
          </a:p>
          <a:p>
            <a:endParaRPr lang="sv-SE" altLang="sv-SE" sz="2000" dirty="0"/>
          </a:p>
          <a:p>
            <a:pPr lvl="1"/>
            <a:r>
              <a:rPr lang="sv-SE" altLang="sv-SE" sz="2000" i="1" dirty="0"/>
              <a:t>SAMLA</a:t>
            </a:r>
            <a:r>
              <a:rPr lang="sv-SE" altLang="sv-SE" sz="2000" dirty="0"/>
              <a:t> (i sin linda)</a:t>
            </a:r>
          </a:p>
          <a:p>
            <a:pPr lvl="1"/>
            <a:r>
              <a:rPr lang="sv-SE" altLang="sv-SE" sz="2000" dirty="0"/>
              <a:t>Historiska kartor på Lantmäteriet</a:t>
            </a:r>
          </a:p>
          <a:p>
            <a:pPr lvl="1"/>
            <a:r>
              <a:rPr lang="sv-SE" altLang="sv-SE" sz="2000" i="1" dirty="0" err="1"/>
              <a:t>Vitalis</a:t>
            </a:r>
            <a:endParaRPr lang="sv-SE" altLang="sv-SE" sz="2000" i="1" dirty="0"/>
          </a:p>
          <a:p>
            <a:pPr lvl="1"/>
            <a:r>
              <a:rPr lang="sv-SE" altLang="sv-SE" sz="2000" i="1" dirty="0"/>
              <a:t>FMIS</a:t>
            </a:r>
            <a:r>
              <a:rPr lang="sv-SE" altLang="sv-SE" sz="2000" dirty="0"/>
              <a:t> (1-2 års eftersläpning)</a:t>
            </a:r>
          </a:p>
          <a:p>
            <a:pPr lvl="1"/>
            <a:r>
              <a:rPr lang="sv-SE" altLang="sv-SE" sz="2000" dirty="0"/>
              <a:t>SHMs </a:t>
            </a:r>
            <a:r>
              <a:rPr lang="sv-SE" altLang="sv-SE" sz="2000" i="1" dirty="0"/>
              <a:t>Sök i samlingarna</a:t>
            </a:r>
            <a:r>
              <a:rPr lang="sv-SE" altLang="sv-SE" sz="2000" dirty="0"/>
              <a:t> (30 års eftersläpning)</a:t>
            </a:r>
          </a:p>
          <a:p>
            <a:pPr lvl="1"/>
            <a:r>
              <a:rPr lang="sv-SE" altLang="sv-SE" sz="2000" dirty="0">
                <a:solidFill>
                  <a:srgbClr val="FF0000"/>
                </a:solidFill>
              </a:rPr>
              <a:t>Avsaknad av andra sökbara och digitala museisamlingar</a:t>
            </a:r>
          </a:p>
          <a:p>
            <a:pPr lvl="1"/>
            <a:r>
              <a:rPr lang="sv-SE" altLang="sv-SE" sz="2000" dirty="0">
                <a:solidFill>
                  <a:srgbClr val="FF0000"/>
                </a:solidFill>
              </a:rPr>
              <a:t>Digitala och sökbara </a:t>
            </a:r>
            <a:r>
              <a:rPr lang="sv-SE" altLang="sv-SE" sz="2000" dirty="0" smtClean="0">
                <a:solidFill>
                  <a:srgbClr val="FF0000"/>
                </a:solidFill>
              </a:rPr>
              <a:t>undersökningsregister med GIS-filer </a:t>
            </a:r>
            <a:r>
              <a:rPr lang="sv-SE" altLang="sv-SE" sz="2000" dirty="0">
                <a:solidFill>
                  <a:srgbClr val="FF0000"/>
                </a:solidFill>
              </a:rPr>
              <a:t>(</a:t>
            </a:r>
            <a:r>
              <a:rPr lang="sv-SE" altLang="sv-SE" sz="2000" dirty="0" smtClean="0">
                <a:solidFill>
                  <a:srgbClr val="FF0000"/>
                </a:solidFill>
              </a:rPr>
              <a:t>23 </a:t>
            </a:r>
            <a:r>
              <a:rPr lang="sv-SE" altLang="sv-SE" sz="2000" dirty="0">
                <a:solidFill>
                  <a:srgbClr val="FF0000"/>
                </a:solidFill>
              </a:rPr>
              <a:t>års </a:t>
            </a:r>
            <a:r>
              <a:rPr lang="sv-SE" altLang="sv-SE" sz="2000" dirty="0" smtClean="0">
                <a:solidFill>
                  <a:srgbClr val="FF0000"/>
                </a:solidFill>
              </a:rPr>
              <a:t>eftersläpning )</a:t>
            </a:r>
            <a:endParaRPr lang="sv-SE" altLang="sv-SE" sz="20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sv-SE" altLang="sv-SE" sz="24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sv-SE" altLang="sv-SE" sz="2800" dirty="0"/>
          </a:p>
          <a:p>
            <a:pPr>
              <a:buFontTx/>
              <a:buNone/>
            </a:pPr>
            <a:endParaRPr lang="sv-SE" altLang="sv-SE" sz="2800" dirty="0"/>
          </a:p>
          <a:p>
            <a:pPr>
              <a:buFontTx/>
              <a:buNone/>
            </a:pPr>
            <a:endParaRPr lang="sv-SE" altLang="sv-SE" sz="2800" dirty="0"/>
          </a:p>
          <a:p>
            <a:pPr>
              <a:buFontTx/>
              <a:buNone/>
            </a:pPr>
            <a:endParaRPr lang="sv-SE" altLang="sv-SE" sz="2800" dirty="0"/>
          </a:p>
        </p:txBody>
      </p:sp>
    </p:spTree>
    <p:extLst>
      <p:ext uri="{BB962C8B-B14F-4D97-AF65-F5344CB8AC3E}">
        <p14:creationId xmlns:p14="http://schemas.microsoft.com/office/powerpoint/2010/main" val="28148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18508" y="1053194"/>
            <a:ext cx="7772400" cy="342900"/>
          </a:xfrm>
        </p:spPr>
        <p:txBody>
          <a:bodyPr/>
          <a:lstStyle/>
          <a:p>
            <a:pPr algn="l"/>
            <a:r>
              <a:rPr lang="sv-SE" b="1" dirty="0" smtClean="0"/>
              <a:t>SLUTSATSER</a:t>
            </a:r>
            <a:br>
              <a:rPr lang="sv-SE" b="1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306286" y="1396093"/>
            <a:ext cx="70313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/>
              <a:t>Ett mycket stort behov av central och beständig arkivering av digitala data från </a:t>
            </a:r>
            <a:r>
              <a:rPr lang="sv-SE" dirty="0" smtClean="0"/>
              <a:t>ca 1990 </a:t>
            </a:r>
            <a:r>
              <a:rPr lang="sv-SE" dirty="0"/>
              <a:t>och </a:t>
            </a:r>
            <a:r>
              <a:rPr lang="sv-SE" dirty="0" smtClean="0"/>
              <a:t>framåt</a:t>
            </a:r>
          </a:p>
          <a:p>
            <a:endParaRPr lang="sv-S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 smtClean="0"/>
              <a:t>Läget </a:t>
            </a:r>
            <a:r>
              <a:rPr lang="sv-SE" dirty="0"/>
              <a:t>är i dag alarmerande och nästan 25 års </a:t>
            </a:r>
            <a:r>
              <a:rPr lang="sv-SE" dirty="0" smtClean="0"/>
              <a:t>arkeologisk </a:t>
            </a:r>
            <a:r>
              <a:rPr lang="sv-SE" dirty="0"/>
              <a:t>grundforskning kan gå </a:t>
            </a:r>
            <a:r>
              <a:rPr lang="sv-SE" dirty="0" smtClean="0"/>
              <a:t>förlorad, både vetenskapliga och ekonomiska följder</a:t>
            </a:r>
          </a:p>
          <a:p>
            <a:endParaRPr lang="sv-SE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 smtClean="0"/>
              <a:t>Svensk </a:t>
            </a:r>
            <a:r>
              <a:rPr lang="sv-SE" dirty="0"/>
              <a:t>fältarkeologi har gjort oerhörda framsteg metodiskt och vetenskapligt under denna period men man har inte säkerställt </a:t>
            </a:r>
            <a:r>
              <a:rPr lang="sv-SE" dirty="0" smtClean="0"/>
              <a:t>grunddokumentationens </a:t>
            </a:r>
            <a:r>
              <a:rPr lang="sv-SE" dirty="0"/>
              <a:t>överlevnad</a:t>
            </a:r>
          </a:p>
        </p:txBody>
      </p:sp>
    </p:spTree>
    <p:extLst>
      <p:ext uri="{BB962C8B-B14F-4D97-AF65-F5344CB8AC3E}">
        <p14:creationId xmlns:p14="http://schemas.microsoft.com/office/powerpoint/2010/main" val="38508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848534" y="6404157"/>
            <a:ext cx="2828314" cy="356470"/>
          </a:xfrm>
        </p:spPr>
        <p:txBody>
          <a:bodyPr/>
          <a:lstStyle/>
          <a:p>
            <a:r>
              <a:rPr lang="sv-SE" altLang="sv-SE" sz="2000" dirty="0"/>
              <a:t>Sverige </a:t>
            </a:r>
            <a:r>
              <a:rPr lang="sv-SE" altLang="sv-SE" sz="2000" dirty="0" smtClean="0"/>
              <a:t>1560 </a:t>
            </a:r>
            <a:br>
              <a:rPr lang="sv-SE" altLang="sv-SE" sz="2000" dirty="0" smtClean="0"/>
            </a:br>
            <a:r>
              <a:rPr lang="sv-SE" altLang="sv-SE" sz="800" dirty="0" smtClean="0"/>
              <a:t>(från </a:t>
            </a:r>
            <a:r>
              <a:rPr lang="sv-SE" altLang="sv-SE" sz="800" dirty="0" err="1" smtClean="0"/>
              <a:t>Wikipedia</a:t>
            </a:r>
            <a:r>
              <a:rPr lang="sv-SE" altLang="sv-SE" sz="800" dirty="0" smtClean="0"/>
              <a:t>)</a:t>
            </a:r>
            <a:endParaRPr lang="sv-SE" altLang="sv-SE" sz="800" dirty="0"/>
          </a:p>
        </p:txBody>
      </p:sp>
      <p:pic>
        <p:nvPicPr>
          <p:cNvPr id="4" name="Picture 7" descr="lansoversikt_X_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21" y="1337397"/>
            <a:ext cx="3879739" cy="487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File:Sveriges landskap 156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49" y="1337397"/>
            <a:ext cx="3383084" cy="487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268095" y="6404157"/>
            <a:ext cx="3942190" cy="35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altLang="sv-SE" sz="2000" kern="0" dirty="0" smtClean="0"/>
              <a:t>Gävleborgs län 2013</a:t>
            </a:r>
            <a:endParaRPr lang="sv-SE" altLang="sv-SE" sz="2000" kern="0" dirty="0"/>
          </a:p>
        </p:txBody>
      </p:sp>
      <p:sp>
        <p:nvSpPr>
          <p:cNvPr id="10" name="textruta 9"/>
          <p:cNvSpPr txBox="1"/>
          <p:nvPr/>
        </p:nvSpPr>
        <p:spPr>
          <a:xfrm>
            <a:off x="1299321" y="312580"/>
            <a:ext cx="4743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>
                <a:latin typeface="+mn-lt"/>
              </a:rPr>
              <a:t>Länen är inte en bra utgångspunkt för </a:t>
            </a:r>
          </a:p>
          <a:p>
            <a:r>
              <a:rPr lang="sv-SE" sz="2000" dirty="0" smtClean="0">
                <a:latin typeface="+mn-lt"/>
              </a:rPr>
              <a:t>kulturhistoriska översikter och tolkningar</a:t>
            </a:r>
            <a:endParaRPr lang="sv-S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04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6224" y="1948118"/>
            <a:ext cx="658336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/>
              <a:t>Tack för uppmärksamheten!</a:t>
            </a:r>
          </a:p>
          <a:p>
            <a:pPr marL="0" indent="0" algn="ctr">
              <a:buNone/>
            </a:pPr>
            <a:r>
              <a:rPr lang="sv-SE" sz="1800" i="1" dirty="0"/>
              <a:t>Thomas Eriksson</a:t>
            </a:r>
          </a:p>
          <a:p>
            <a:pPr marL="0" indent="0" algn="ctr">
              <a:buNone/>
            </a:pPr>
            <a:r>
              <a:rPr lang="sv-SE" sz="1800" i="1" dirty="0"/>
              <a:t>Thomas.x.eriksson@lansstyrelsen.se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27781" r="2810" b="27781"/>
          <a:stretch/>
        </p:blipFill>
        <p:spPr bwMode="auto">
          <a:xfrm>
            <a:off x="1110872" y="5661949"/>
            <a:ext cx="2563058" cy="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20" t="23996" b="42415"/>
          <a:stretch/>
        </p:blipFill>
        <p:spPr bwMode="auto">
          <a:xfrm>
            <a:off x="6082392" y="5752656"/>
            <a:ext cx="3061607" cy="71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catview.historiska.se/catview/media/highres/34099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5838" r="9811" b="4254"/>
          <a:stretch/>
        </p:blipFill>
        <p:spPr bwMode="auto">
          <a:xfrm rot="16027785">
            <a:off x="3764152" y="4504273"/>
            <a:ext cx="2287507" cy="19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7943850" y="6611484"/>
            <a:ext cx="11576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Foton från SHMM Bild</a:t>
            </a:r>
            <a:endParaRPr lang="sv-SE" sz="800" dirty="0"/>
          </a:p>
        </p:txBody>
      </p:sp>
    </p:spTree>
    <p:extLst>
      <p:ext uri="{BB962C8B-B14F-4D97-AF65-F5344CB8AC3E}">
        <p14:creationId xmlns:p14="http://schemas.microsoft.com/office/powerpoint/2010/main" val="40574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69863"/>
            <a:ext cx="8229600" cy="1143000"/>
          </a:xfrm>
        </p:spPr>
        <p:txBody>
          <a:bodyPr/>
          <a:lstStyle/>
          <a:p>
            <a:r>
              <a:rPr lang="sv-SE" altLang="sv-SE" sz="2400" dirty="0" smtClean="0"/>
              <a:t>Gävleborgs läns tudelade förhistoria och medeltid</a:t>
            </a:r>
            <a:br>
              <a:rPr lang="sv-SE" altLang="sv-SE" sz="2400" dirty="0" smtClean="0"/>
            </a:br>
            <a:r>
              <a:rPr lang="sv-SE" altLang="sv-SE" sz="2400" dirty="0" smtClean="0"/>
              <a:t/>
            </a:r>
            <a:br>
              <a:rPr lang="sv-SE" altLang="sv-SE" sz="2400" dirty="0" smtClean="0"/>
            </a:br>
            <a:r>
              <a:rPr lang="sv-SE" altLang="sv-SE" sz="2000" dirty="0" smtClean="0"/>
              <a:t>Ca </a:t>
            </a:r>
            <a:r>
              <a:rPr lang="sv-SE" altLang="sv-SE" sz="2000" dirty="0"/>
              <a:t>1800 norrländska högar i Hälsingland </a:t>
            </a:r>
            <a:br>
              <a:rPr lang="sv-SE" altLang="sv-SE" sz="2000" dirty="0"/>
            </a:br>
            <a:r>
              <a:rPr lang="sv-SE" altLang="sv-SE" sz="2000" dirty="0"/>
              <a:t>Ca 200 </a:t>
            </a:r>
            <a:r>
              <a:rPr lang="sv-SE" altLang="sv-SE" sz="2000" dirty="0" smtClean="0"/>
              <a:t>yngre järnåldershögar </a:t>
            </a:r>
            <a:r>
              <a:rPr lang="sv-SE" altLang="sv-SE" sz="2000" dirty="0"/>
              <a:t>i Gästrikland</a:t>
            </a:r>
          </a:p>
        </p:txBody>
      </p:sp>
      <p:pic>
        <p:nvPicPr>
          <p:cNvPr id="4" name="Picture 4" descr="gävleborgshögar"/>
          <p:cNvPicPr>
            <a:picLocks noChangeAspect="1" noChangeArrowheads="1"/>
          </p:cNvPicPr>
          <p:nvPr/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8" r="6027"/>
          <a:stretch>
            <a:fillRect/>
          </a:stretch>
        </p:blipFill>
        <p:spPr bwMode="auto">
          <a:xfrm>
            <a:off x="1193298" y="1666875"/>
            <a:ext cx="7843371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 rot="18000000">
            <a:off x="4366439" y="4639976"/>
            <a:ext cx="866775" cy="219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Ödmården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 rot="18000000">
            <a:off x="1837325" y="4187214"/>
            <a:ext cx="990600" cy="219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Hälsingland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 rot="18000000">
            <a:off x="5113472" y="5000624"/>
            <a:ext cx="1085850" cy="876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v-SE" sz="1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Tiundaland</a:t>
            </a:r>
            <a:r>
              <a:rPr lang="sv-SE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endParaRPr lang="sv-SE" sz="12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endParaRPr lang="sv-SE" sz="12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endParaRPr lang="sv-SE" sz="12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sv-SE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(Gästrikland)</a:t>
            </a:r>
            <a:endParaRPr lang="sv-SE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473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2286000" y="-123381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: </a:t>
            </a:r>
            <a:endParaRPr lang="sv-SE" sz="1400" dirty="0"/>
          </a:p>
        </p:txBody>
      </p:sp>
      <p:sp>
        <p:nvSpPr>
          <p:cNvPr id="5" name="Höger 4"/>
          <p:cNvSpPr/>
          <p:nvPr/>
        </p:nvSpPr>
        <p:spPr bwMode="auto">
          <a:xfrm rot="5400000">
            <a:off x="-1000129" y="2847976"/>
            <a:ext cx="5762627" cy="581025"/>
          </a:xfrm>
          <a:prstGeom prst="rightArrow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rgbClr val="FFFF00"/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859495"/>
              </p:ext>
            </p:extLst>
          </p:nvPr>
        </p:nvGraphicFramePr>
        <p:xfrm>
          <a:off x="2476500" y="135889"/>
          <a:ext cx="6467475" cy="6343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179"/>
                <a:gridCol w="5204296"/>
              </a:tblGrid>
              <a:tr h="248269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TID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HÄNDELSE</a:t>
                      </a:r>
                      <a:endParaRPr lang="sv-SE" sz="1600" dirty="0"/>
                    </a:p>
                  </a:txBody>
                  <a:tcPr/>
                </a:tc>
              </a:tr>
              <a:tr h="609388"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1980-tal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Riksdagsgropen och Lapphyttan registrerar fynd på </a:t>
                      </a:r>
                      <a:r>
                        <a:rPr lang="sv-SE" sz="1400" dirty="0" smtClean="0">
                          <a:solidFill>
                            <a:srgbClr val="FF0000"/>
                          </a:solidFill>
                        </a:rPr>
                        <a:t>stordator </a:t>
                      </a:r>
                    </a:p>
                    <a:p>
                      <a:endParaRPr lang="sv-SE" sz="1400" dirty="0"/>
                    </a:p>
                  </a:txBody>
                  <a:tcPr/>
                </a:tc>
              </a:tr>
              <a:tr h="248269"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1987-9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UV inför fyndregistrering i </a:t>
                      </a:r>
                      <a:r>
                        <a:rPr lang="sv-SE" sz="1400" dirty="0" err="1" smtClean="0">
                          <a:solidFill>
                            <a:srgbClr val="FF0000"/>
                          </a:solidFill>
                        </a:rPr>
                        <a:t>dBase</a:t>
                      </a:r>
                      <a:endParaRPr lang="sv-SE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8828"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1988-91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FF0000"/>
                          </a:solidFill>
                        </a:rPr>
                        <a:t>Birkaprojektet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 påbörjar en digital behandling av fynd och data</a:t>
                      </a:r>
                      <a:endParaRPr lang="sv-SE" sz="1400" dirty="0"/>
                    </a:p>
                  </a:txBody>
                  <a:tcPr/>
                </a:tc>
              </a:tr>
              <a:tr h="428828"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1990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Första  undersökningen med </a:t>
                      </a:r>
                      <a:r>
                        <a:rPr lang="sv-SE" sz="1400" dirty="0" smtClean="0">
                          <a:solidFill>
                            <a:srgbClr val="FF0000"/>
                          </a:solidFill>
                        </a:rPr>
                        <a:t>Totalstationsinmätningar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 på UV Öst</a:t>
                      </a:r>
                      <a:endParaRPr lang="sv-SE" sz="1400" dirty="0"/>
                    </a:p>
                  </a:txBody>
                  <a:tcPr/>
                </a:tc>
              </a:tr>
              <a:tr h="428828"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1991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FF0000"/>
                          </a:solidFill>
                        </a:rPr>
                        <a:t>FFD-systemet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 föds på UV Uppsala med Alsikegrävningen</a:t>
                      </a:r>
                      <a:endParaRPr lang="sv-SE" sz="1400" dirty="0"/>
                    </a:p>
                  </a:txBody>
                  <a:tcPr/>
                </a:tc>
              </a:tr>
              <a:tr h="248269"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1992</a:t>
                      </a:r>
                      <a:endParaRPr lang="sv-S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FF0000"/>
                          </a:solidFill>
                        </a:rPr>
                        <a:t>Arkeologikonsult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 har totalstation på </a:t>
                      </a:r>
                      <a:r>
                        <a:rPr lang="sv-SE" sz="1400" dirty="0" err="1" smtClean="0">
                          <a:solidFill>
                            <a:srgbClr val="000000"/>
                          </a:solidFill>
                        </a:rPr>
                        <a:t>Mälarbanan</a:t>
                      </a:r>
                      <a:endParaRPr lang="sv-SE" sz="1400" dirty="0"/>
                    </a:p>
                  </a:txBody>
                  <a:tcPr/>
                </a:tc>
              </a:tr>
              <a:tr h="428828"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1994</a:t>
                      </a:r>
                      <a:endParaRPr lang="sv-S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Sista bandet av analoga ”</a:t>
                      </a:r>
                      <a:r>
                        <a:rPr lang="sv-SE" sz="1400" dirty="0" smtClean="0">
                          <a:solidFill>
                            <a:srgbClr val="FF0000"/>
                          </a:solidFill>
                        </a:rPr>
                        <a:t>Arkeologi i Sverige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” med</a:t>
                      </a:r>
                      <a:r>
                        <a:rPr lang="sv-SE" sz="1400" baseline="0" dirty="0" smtClean="0">
                          <a:solidFill>
                            <a:srgbClr val="000000"/>
                          </a:solidFill>
                        </a:rPr>
                        <a:t> undersökningar t o m </a:t>
                      </a:r>
                      <a:r>
                        <a:rPr lang="sv-SE" sz="1400" baseline="0" dirty="0" smtClean="0">
                          <a:solidFill>
                            <a:srgbClr val="FF0000"/>
                          </a:solidFill>
                        </a:rPr>
                        <a:t>1990</a:t>
                      </a:r>
                      <a:endParaRPr lang="sv-SE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sv-SE" sz="1400" dirty="0"/>
                    </a:p>
                  </a:txBody>
                  <a:tcPr/>
                </a:tc>
              </a:tr>
              <a:tr h="609388"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1999-2000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UV inför </a:t>
                      </a:r>
                      <a:r>
                        <a:rPr lang="sv-SE" sz="1400" dirty="0" smtClean="0">
                          <a:solidFill>
                            <a:srgbClr val="FF0000"/>
                          </a:solidFill>
                        </a:rPr>
                        <a:t>DAFF-rapporten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 där intentionen</a:t>
                      </a:r>
                      <a:r>
                        <a:rPr lang="sv-SE" sz="1400" baseline="0" dirty="0" smtClean="0">
                          <a:solidFill>
                            <a:srgbClr val="000000"/>
                          </a:solidFill>
                        </a:rPr>
                        <a:t> är att 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GIS-data ska vara tillgängliga för forskare och allmänhet </a:t>
                      </a:r>
                    </a:p>
                    <a:p>
                      <a:endParaRPr lang="sv-SE" sz="1400" dirty="0"/>
                    </a:p>
                  </a:txBody>
                  <a:tcPr/>
                </a:tc>
              </a:tr>
              <a:tr h="248269"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1998-2000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err="1" smtClean="0">
                          <a:solidFill>
                            <a:srgbClr val="FF0000"/>
                          </a:solidFill>
                        </a:rPr>
                        <a:t>IntraSis</a:t>
                      </a:r>
                      <a:r>
                        <a:rPr lang="sv-SE" sz="1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är standard på alla UV undersökningar</a:t>
                      </a:r>
                      <a:endParaRPr lang="sv-SE" sz="1400" dirty="0"/>
                    </a:p>
                  </a:txBody>
                  <a:tcPr/>
                </a:tc>
              </a:tr>
              <a:tr h="428828"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2003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rgbClr val="FF0000"/>
                          </a:solidFill>
                        </a:rPr>
                        <a:t>FMIS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 är sökbart på nätet</a:t>
                      </a:r>
                    </a:p>
                    <a:p>
                      <a:endParaRPr lang="sv-SE" sz="1400" dirty="0"/>
                    </a:p>
                  </a:txBody>
                  <a:tcPr/>
                </a:tc>
              </a:tr>
              <a:tr h="248269"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2005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rgbClr val="FF0000"/>
                          </a:solidFill>
                        </a:rPr>
                        <a:t>SHM:s Sök i samlingarna 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är tillgänglig</a:t>
                      </a:r>
                      <a:r>
                        <a:rPr lang="sv-SE" sz="1400" baseline="0" dirty="0" smtClean="0">
                          <a:solidFill>
                            <a:srgbClr val="000000"/>
                          </a:solidFill>
                        </a:rPr>
                        <a:t> på nätet</a:t>
                      </a:r>
                      <a:endParaRPr lang="sv-SE" sz="1400" dirty="0"/>
                    </a:p>
                  </a:txBody>
                  <a:tcPr/>
                </a:tc>
              </a:tr>
              <a:tr h="248269"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2005-2010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rgbClr val="FF0000"/>
                          </a:solidFill>
                        </a:rPr>
                        <a:t>GPS</a:t>
                      </a: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 börjar bli standard</a:t>
                      </a:r>
                      <a:endParaRPr lang="sv-SE" sz="1400" dirty="0"/>
                    </a:p>
                  </a:txBody>
                  <a:tcPr/>
                </a:tc>
              </a:tr>
              <a:tr h="428828">
                <a:tc>
                  <a:txBody>
                    <a:bodyPr/>
                    <a:lstStyle/>
                    <a:p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2013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 smtClean="0">
                          <a:solidFill>
                            <a:srgbClr val="000000"/>
                          </a:solidFill>
                        </a:rPr>
                        <a:t>I stort sett alla undersökningar är digitala</a:t>
                      </a:r>
                    </a:p>
                    <a:p>
                      <a:endParaRPr lang="sv-SE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0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974" y="363640"/>
            <a:ext cx="7362825" cy="1053998"/>
          </a:xfrm>
        </p:spPr>
        <p:txBody>
          <a:bodyPr/>
          <a:lstStyle/>
          <a:p>
            <a:r>
              <a:rPr lang="sv-SE" altLang="sv-SE" dirty="0"/>
              <a:t>ARKEOLOGINS FÖRÄNDRING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23973" y="1495425"/>
            <a:ext cx="7362825" cy="417353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sv-SE" altLang="sv-SE" sz="2400" kern="0" dirty="0" smtClean="0"/>
              <a:t>1985: </a:t>
            </a:r>
          </a:p>
          <a:p>
            <a:pPr lvl="1">
              <a:lnSpc>
                <a:spcPct val="90000"/>
              </a:lnSpc>
            </a:pPr>
            <a:r>
              <a:rPr lang="sv-SE" altLang="sv-SE" sz="2000" kern="0" dirty="0" smtClean="0"/>
              <a:t>Få undersökande institutioner</a:t>
            </a:r>
          </a:p>
          <a:p>
            <a:pPr lvl="1">
              <a:lnSpc>
                <a:spcPct val="90000"/>
              </a:lnSpc>
            </a:pPr>
            <a:r>
              <a:rPr lang="sv-SE" altLang="sv-SE" sz="2000" kern="0" dirty="0" smtClean="0"/>
              <a:t>Inget utredningsinstrument</a:t>
            </a:r>
          </a:p>
          <a:p>
            <a:pPr lvl="1">
              <a:lnSpc>
                <a:spcPct val="90000"/>
              </a:lnSpc>
            </a:pPr>
            <a:r>
              <a:rPr lang="sv-SE" altLang="sv-SE" sz="2000" kern="0" dirty="0" smtClean="0"/>
              <a:t>Fokus på det enskilda monumentet</a:t>
            </a:r>
          </a:p>
          <a:p>
            <a:pPr lvl="1">
              <a:lnSpc>
                <a:spcPct val="90000"/>
              </a:lnSpc>
            </a:pPr>
            <a:r>
              <a:rPr lang="sv-SE" altLang="sv-SE" sz="2000" kern="0" dirty="0" smtClean="0"/>
              <a:t>Sökbart genom ”</a:t>
            </a:r>
            <a:r>
              <a:rPr lang="sv-SE" altLang="sv-SE" sz="2000" i="1" kern="0" dirty="0" smtClean="0"/>
              <a:t>Arkeologi i Sverige</a:t>
            </a:r>
            <a:r>
              <a:rPr lang="sv-SE" altLang="sv-SE" sz="2000" kern="0" dirty="0" smtClean="0"/>
              <a:t>” och ”</a:t>
            </a:r>
            <a:r>
              <a:rPr lang="sv-SE" altLang="sv-SE" sz="2000" i="1" kern="0" dirty="0" smtClean="0"/>
              <a:t>Tillväxten</a:t>
            </a:r>
            <a:r>
              <a:rPr lang="sv-SE" altLang="sv-SE" sz="2000" kern="0" dirty="0" smtClean="0"/>
              <a:t>”</a:t>
            </a:r>
          </a:p>
          <a:p>
            <a:pPr lvl="1">
              <a:lnSpc>
                <a:spcPct val="90000"/>
              </a:lnSpc>
            </a:pPr>
            <a:r>
              <a:rPr lang="sv-SE" altLang="sv-SE" sz="2000" kern="0" dirty="0" smtClean="0"/>
              <a:t>Låg rapporteringsgenomströmning </a:t>
            </a:r>
          </a:p>
          <a:p>
            <a:pPr lvl="1">
              <a:lnSpc>
                <a:spcPct val="90000"/>
              </a:lnSpc>
            </a:pPr>
            <a:r>
              <a:rPr lang="sv-SE" altLang="sv-SE" sz="2000" kern="0" dirty="0" smtClean="0"/>
              <a:t>Rapporter med stor vikt på anläggningsbeskrivning och tekniska uppgifter, liten vikt vid fynd, boplatser och miljöer  </a:t>
            </a:r>
          </a:p>
          <a:p>
            <a:pPr lvl="1">
              <a:lnSpc>
                <a:spcPct val="90000"/>
              </a:lnSpc>
            </a:pPr>
            <a:r>
              <a:rPr lang="sv-SE" altLang="sv-SE" sz="2000" kern="0" dirty="0" smtClean="0"/>
              <a:t>Länsstyrelsen skriver beslut och inget mer</a:t>
            </a:r>
          </a:p>
          <a:p>
            <a:pPr lvl="1">
              <a:lnSpc>
                <a:spcPct val="90000"/>
              </a:lnSpc>
            </a:pPr>
            <a:r>
              <a:rPr lang="sv-SE" altLang="sv-SE" sz="2000" kern="0" dirty="0" smtClean="0"/>
              <a:t>Låg byråkratisering men många undersökningar blev </a:t>
            </a:r>
            <a:r>
              <a:rPr lang="sv-SE" altLang="sv-SE" sz="2000" kern="0" dirty="0" err="1" smtClean="0"/>
              <a:t>orapporterade</a:t>
            </a:r>
            <a:endParaRPr lang="sv-SE" altLang="sv-SE" sz="2000" kern="0" dirty="0" smtClean="0"/>
          </a:p>
          <a:p>
            <a:pPr lvl="1">
              <a:lnSpc>
                <a:spcPct val="90000"/>
              </a:lnSpc>
            </a:pPr>
            <a:r>
              <a:rPr lang="sv-SE" altLang="sv-SE" sz="2000" b="1" kern="0" dirty="0"/>
              <a:t>Överblickbar undersökningsfrekvens</a:t>
            </a:r>
          </a:p>
          <a:p>
            <a:pPr lvl="1">
              <a:lnSpc>
                <a:spcPct val="90000"/>
              </a:lnSpc>
            </a:pPr>
            <a:endParaRPr lang="sv-SE" altLang="sv-SE" sz="2000" kern="0" dirty="0"/>
          </a:p>
        </p:txBody>
      </p:sp>
    </p:spTree>
    <p:extLst>
      <p:ext uri="{BB962C8B-B14F-4D97-AF65-F5344CB8AC3E}">
        <p14:creationId xmlns:p14="http://schemas.microsoft.com/office/powerpoint/2010/main" val="36152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12420" y="718456"/>
            <a:ext cx="7490279" cy="91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altLang="sv-SE" dirty="0"/>
              <a:t>ARKEOLOGINS FÖRÄNDRING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12420" y="2049124"/>
            <a:ext cx="7490279" cy="362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sv-SE" altLang="sv-SE" sz="2000" dirty="0" smtClean="0"/>
              <a:t>2013 </a:t>
            </a:r>
            <a:endParaRPr lang="sv-SE" altLang="sv-SE" sz="2000" dirty="0"/>
          </a:p>
          <a:p>
            <a:pPr lvl="1">
              <a:lnSpc>
                <a:spcPct val="80000"/>
              </a:lnSpc>
            </a:pPr>
            <a:r>
              <a:rPr lang="sv-SE" altLang="sv-SE" sz="2000" dirty="0"/>
              <a:t>Många undersökande institutioner med </a:t>
            </a:r>
            <a:r>
              <a:rPr lang="sv-SE" altLang="sv-SE" sz="2000" dirty="0" smtClean="0"/>
              <a:t>högre </a:t>
            </a:r>
            <a:r>
              <a:rPr lang="sv-SE" altLang="sv-SE" sz="2000" dirty="0"/>
              <a:t>personalomsättning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/>
              <a:t>Utredningsinstrument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/>
              <a:t>Ofta hög teoretisk medvetenhet inom exploateringsarkeologin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/>
              <a:t>Fokus på den ”unika” fornlämningen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/>
              <a:t>Ej sökbara resultat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/>
              <a:t>Hög rapporteringsgenomströmning </a:t>
            </a:r>
            <a:r>
              <a:rPr lang="sv-SE" altLang="sv-SE" sz="2000" dirty="0" smtClean="0"/>
              <a:t>men med </a:t>
            </a:r>
            <a:r>
              <a:rPr lang="sv-SE" altLang="sv-SE" sz="2000" dirty="0"/>
              <a:t>kort livslängd (innan ”SAMLA”)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/>
              <a:t>Rapporter med stor vikt på fornlämningen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 smtClean="0"/>
              <a:t>Länsstyrelsen </a:t>
            </a:r>
            <a:r>
              <a:rPr lang="sv-SE" altLang="sv-SE" sz="2000" dirty="0"/>
              <a:t>har stort inflytande på inriktning och styr undersökningen</a:t>
            </a:r>
          </a:p>
          <a:p>
            <a:pPr lvl="1">
              <a:lnSpc>
                <a:spcPct val="80000"/>
              </a:lnSpc>
            </a:pPr>
            <a:r>
              <a:rPr lang="sv-SE" altLang="sv-SE" sz="2000" dirty="0"/>
              <a:t>Ökad </a:t>
            </a:r>
            <a:r>
              <a:rPr lang="sv-SE" altLang="sv-SE" sz="2000" dirty="0" smtClean="0"/>
              <a:t>byråkratisering</a:t>
            </a:r>
          </a:p>
          <a:p>
            <a:pPr lvl="1">
              <a:lnSpc>
                <a:spcPct val="80000"/>
              </a:lnSpc>
            </a:pPr>
            <a:r>
              <a:rPr lang="sv-SE" altLang="sv-SE" sz="2000" b="1" dirty="0" smtClean="0"/>
              <a:t>Ej </a:t>
            </a:r>
            <a:r>
              <a:rPr lang="sv-SE" altLang="sv-SE" sz="2000" b="1" dirty="0"/>
              <a:t>överblickbar undersökningsfrekvens</a:t>
            </a:r>
          </a:p>
          <a:p>
            <a:pPr lvl="1">
              <a:lnSpc>
                <a:spcPct val="80000"/>
              </a:lnSpc>
            </a:pPr>
            <a:endParaRPr lang="sv-SE" altLang="sv-SE" sz="2000" dirty="0"/>
          </a:p>
        </p:txBody>
      </p:sp>
    </p:spTree>
    <p:extLst>
      <p:ext uri="{BB962C8B-B14F-4D97-AF65-F5344CB8AC3E}">
        <p14:creationId xmlns:p14="http://schemas.microsoft.com/office/powerpoint/2010/main" val="140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56122098"/>
              </p:ext>
            </p:extLst>
          </p:nvPr>
        </p:nvGraphicFramePr>
        <p:xfrm>
          <a:off x="1118507" y="2205038"/>
          <a:ext cx="1910443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43482813"/>
              </p:ext>
            </p:extLst>
          </p:nvPr>
        </p:nvGraphicFramePr>
        <p:xfrm>
          <a:off x="3480700" y="1902279"/>
          <a:ext cx="3313113" cy="383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32674766"/>
              </p:ext>
            </p:extLst>
          </p:nvPr>
        </p:nvGraphicFramePr>
        <p:xfrm>
          <a:off x="7102929" y="2205038"/>
          <a:ext cx="1645784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ext Box 85"/>
          <p:cNvSpPr txBox="1">
            <a:spLocks noChangeArrowheads="1"/>
          </p:cNvSpPr>
          <p:nvPr/>
        </p:nvSpPr>
        <p:spPr bwMode="auto">
          <a:xfrm>
            <a:off x="1641928" y="692150"/>
            <a:ext cx="863600" cy="457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v-SE" altLang="sv-SE" sz="2400" b="1" dirty="0">
                <a:latin typeface="+mn-lt"/>
              </a:rPr>
              <a:t>1985</a:t>
            </a:r>
          </a:p>
        </p:txBody>
      </p:sp>
      <p:sp>
        <p:nvSpPr>
          <p:cNvPr id="7" name="Text Box 86"/>
          <p:cNvSpPr txBox="1">
            <a:spLocks noChangeArrowheads="1"/>
          </p:cNvSpPr>
          <p:nvPr/>
        </p:nvSpPr>
        <p:spPr bwMode="auto">
          <a:xfrm>
            <a:off x="5868988" y="692150"/>
            <a:ext cx="863600" cy="4572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sv-SE" altLang="sv-SE" sz="2400" b="1" dirty="0">
                <a:latin typeface="+mn-lt"/>
              </a:rPr>
              <a:t>2013</a:t>
            </a:r>
          </a:p>
        </p:txBody>
      </p:sp>
      <p:sp>
        <p:nvSpPr>
          <p:cNvPr id="8" name="Line 88"/>
          <p:cNvSpPr>
            <a:spLocks noChangeShapeType="1"/>
          </p:cNvSpPr>
          <p:nvPr/>
        </p:nvSpPr>
        <p:spPr bwMode="auto">
          <a:xfrm>
            <a:off x="3132138" y="333375"/>
            <a:ext cx="0" cy="611981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3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38933481"/>
              </p:ext>
            </p:extLst>
          </p:nvPr>
        </p:nvGraphicFramePr>
        <p:xfrm>
          <a:off x="1524000" y="1076325"/>
          <a:ext cx="7334250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ktangel 4"/>
          <p:cNvSpPr/>
          <p:nvPr/>
        </p:nvSpPr>
        <p:spPr>
          <a:xfrm rot="5400000">
            <a:off x="-238122" y="5063609"/>
            <a:ext cx="32194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Uppdragsarkeologin</a:t>
            </a:r>
            <a:endParaRPr lang="sv-SE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ktangel 5"/>
          <p:cNvSpPr/>
          <p:nvPr/>
        </p:nvSpPr>
        <p:spPr>
          <a:xfrm rot="5400000">
            <a:off x="-87538" y="1077368"/>
            <a:ext cx="292417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>
            <a:noAutofit/>
          </a:bodyPr>
          <a:lstStyle/>
          <a:p>
            <a:pPr algn="ctr"/>
            <a:r>
              <a:rPr lang="sv-SE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Myndigheter och arkiv</a:t>
            </a:r>
            <a:endParaRPr lang="sv-SE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Bildtext 2 7"/>
          <p:cNvSpPr/>
          <p:nvPr/>
        </p:nvSpPr>
        <p:spPr bwMode="auto">
          <a:xfrm>
            <a:off x="7334250" y="395288"/>
            <a:ext cx="1704975" cy="1066800"/>
          </a:xfrm>
          <a:prstGeom prst="borderCallout2">
            <a:avLst>
              <a:gd name="adj1" fmla="val 50000"/>
              <a:gd name="adj2" fmla="val -1232"/>
              <a:gd name="adj3" fmla="val 50000"/>
              <a:gd name="adj4" fmla="val -17850"/>
              <a:gd name="adj5" fmla="val 249650"/>
              <a:gd name="adj6" fmla="val -269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Digital</a:t>
            </a:r>
            <a:r>
              <a:rPr kumimoji="0" lang="sv-S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fyndtillväxt på SHM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 o m ca 1970</a:t>
            </a:r>
            <a:endParaRPr kumimoji="0" lang="sv-S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Bildtext 2 8"/>
          <p:cNvSpPr/>
          <p:nvPr/>
        </p:nvSpPr>
        <p:spPr bwMode="auto">
          <a:xfrm>
            <a:off x="2495550" y="5748338"/>
            <a:ext cx="1809750" cy="609600"/>
          </a:xfrm>
          <a:prstGeom prst="borderCallout2">
            <a:avLst>
              <a:gd name="adj1" fmla="val 50000"/>
              <a:gd name="adj2" fmla="val -1232"/>
              <a:gd name="adj3" fmla="val 51563"/>
              <a:gd name="adj4" fmla="val -6797"/>
              <a:gd name="adj5" fmla="val -365625"/>
              <a:gd name="adj6" fmla="val -70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Digital fyndbearbetning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80455161"/>
              </p:ext>
            </p:extLst>
          </p:nvPr>
        </p:nvGraphicFramePr>
        <p:xfrm>
          <a:off x="1524000" y="1076325"/>
          <a:ext cx="7334250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ktangel 4"/>
          <p:cNvSpPr/>
          <p:nvPr/>
        </p:nvSpPr>
        <p:spPr>
          <a:xfrm rot="5400000">
            <a:off x="-238122" y="5063609"/>
            <a:ext cx="32194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Uppdragsarkeologin</a:t>
            </a:r>
            <a:endParaRPr lang="sv-SE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ktangel 5"/>
          <p:cNvSpPr/>
          <p:nvPr/>
        </p:nvSpPr>
        <p:spPr>
          <a:xfrm rot="5400000">
            <a:off x="-87538" y="1077368"/>
            <a:ext cx="292417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>
            <a:noAutofit/>
          </a:bodyPr>
          <a:lstStyle/>
          <a:p>
            <a:pPr algn="ctr"/>
            <a:r>
              <a:rPr lang="sv-SE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Myndigheter och arkiv</a:t>
            </a:r>
            <a:endParaRPr lang="sv-SE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Bildtext 2 7"/>
          <p:cNvSpPr/>
          <p:nvPr/>
        </p:nvSpPr>
        <p:spPr bwMode="auto">
          <a:xfrm>
            <a:off x="7191375" y="280988"/>
            <a:ext cx="1704975" cy="1384526"/>
          </a:xfrm>
          <a:prstGeom prst="borderCallout2">
            <a:avLst>
              <a:gd name="adj1" fmla="val 100811"/>
              <a:gd name="adj2" fmla="val 49606"/>
              <a:gd name="adj3" fmla="val 147297"/>
              <a:gd name="adj4" fmla="val 57010"/>
              <a:gd name="adj5" fmla="val 195577"/>
              <a:gd name="adj6" fmla="val 8298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Digital</a:t>
            </a:r>
            <a:r>
              <a:rPr kumimoji="0" lang="sv-S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arkivering av mätfiler och GIS från alla aktörer?</a:t>
            </a:r>
            <a:endParaRPr kumimoji="0" lang="sv-S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Bildtext 2 8"/>
          <p:cNvSpPr/>
          <p:nvPr/>
        </p:nvSpPr>
        <p:spPr bwMode="auto">
          <a:xfrm>
            <a:off x="3686175" y="5748338"/>
            <a:ext cx="1809750" cy="609600"/>
          </a:xfrm>
          <a:prstGeom prst="borderCallout2">
            <a:avLst>
              <a:gd name="adj1" fmla="val 50000"/>
              <a:gd name="adj2" fmla="val -1232"/>
              <a:gd name="adj3" fmla="val 51563"/>
              <a:gd name="adj4" fmla="val -6797"/>
              <a:gd name="adj5" fmla="val -365625"/>
              <a:gd name="adj6" fmla="val -701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Digital inmätning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2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kor_liggande_röd">
  <a:themeElements>
    <a:clrScheme name="ny_liggande_ro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y_liggande_ro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y_liggande_ro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_liggande_ro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_liggande_ro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_liggande_ro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_liggande_ro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y_liggande_ro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_liggande_ro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_liggande_ro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_liggande_ro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_liggande_ro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_liggande_ro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y_liggande_ro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dekor_liggande_röd</Template>
  <TotalTime>1278</TotalTime>
  <Words>752</Words>
  <Application>Microsoft Office PowerPoint</Application>
  <PresentationFormat>Bildspel på skärmen (4:3)</PresentationFormat>
  <Paragraphs>223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dekor_liggande_röd</vt:lpstr>
      <vt:lpstr>UNDERSÖKNINGAR OCH DIGITALA REGISTER   Thomas Eriksson, antikvarie  thomas.x.eriksson@lansstyrelsen.se</vt:lpstr>
      <vt:lpstr>Sverige 1560  (från Wikipedia)</vt:lpstr>
      <vt:lpstr>Gävleborgs läns tudelade förhistoria och medeltid  Ca 1800 norrländska högar i Hälsingland  Ca 200 yngre järnåldershögar i Gästrikland</vt:lpstr>
      <vt:lpstr>PowerPoint-presentation</vt:lpstr>
      <vt:lpstr>ARKEOLOGINS FÖRÄNDRING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LÄNSSTYRELSENS ROLL I DEN ARKEOLOGISKA PROCESSEN</vt:lpstr>
      <vt:lpstr>LÄNSSTYRELSENS ROLL I DEN ARKEOLOGISKA PROCESSEN</vt:lpstr>
      <vt:lpstr>LÄNSSTYRELSENS ROLL I DEN ARKEOLOGISKA PROCESSEN</vt:lpstr>
      <vt:lpstr>LÄNSSTYRELSENS ROLL I DEN ARKEOLOGISKA PROCESSEN</vt:lpstr>
      <vt:lpstr>LÄNSSTYRELSENS ROLL I DEN ARKEOLOGISKA PROCESSEN</vt:lpstr>
      <vt:lpstr>LÄNSSTYRELSENS ROLL I DEN ARKEOLOGISKA PROCESSEN</vt:lpstr>
      <vt:lpstr>ÖKADE KRAV PÅ LÄNSSTYRELSEN </vt:lpstr>
      <vt:lpstr>ÖKADE KRAV PÅ LÄNSSTYRELSEN </vt:lpstr>
      <vt:lpstr>SLUTSATSER   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HANDLINGSPROGRAM FÖR ARKEOLOGI I GÄVLEBORG 2013-2018   Möjligheter och frågeställningar</dc:title>
  <dc:creator>Thomas Eriksson</dc:creator>
  <cp:lastModifiedBy>Thomas Eriksson</cp:lastModifiedBy>
  <cp:revision>51</cp:revision>
  <dcterms:created xsi:type="dcterms:W3CDTF">2013-04-22T07:35:42Z</dcterms:created>
  <dcterms:modified xsi:type="dcterms:W3CDTF">2013-11-18T14:57:30Z</dcterms:modified>
</cp:coreProperties>
</file>